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f3e125421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a4a852dd94d25"/>
  </p:sldMasterIdLst>
  <p:sldIdLst>
    <p:sldId xmlns:r="http://schemas.openxmlformats.org/officeDocument/2006/relationships" id="256" r:id="R6300562e270c41d2"/>
    <p:sldId xmlns:r="http://schemas.openxmlformats.org/officeDocument/2006/relationships" id="257" r:id="R0a8327b760544d6e"/>
    <p:sldId xmlns:r="http://schemas.openxmlformats.org/officeDocument/2006/relationships" id="258" r:id="R013869ca67814dc8"/>
    <p:sldId xmlns:r="http://schemas.openxmlformats.org/officeDocument/2006/relationships" id="259" r:id="R84f55cd74ea2431e"/>
    <p:sldId xmlns:r="http://schemas.openxmlformats.org/officeDocument/2006/relationships" id="260" r:id="R478e7d5fa9334e1e"/>
    <p:sldId xmlns:r="http://schemas.openxmlformats.org/officeDocument/2006/relationships" id="261" r:id="R556056dd5954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a4a852dd94d25" /><Relationship Type="http://schemas.openxmlformats.org/officeDocument/2006/relationships/slide" Target="/ppt/slides/slide1.xml" Id="R6300562e270c41d2" /><Relationship Type="http://schemas.openxmlformats.org/officeDocument/2006/relationships/slide" Target="/ppt/slides/slide2.xml" Id="R0a8327b760544d6e" /><Relationship Type="http://schemas.openxmlformats.org/officeDocument/2006/relationships/slide" Target="/ppt/slides/slide3.xml" Id="R013869ca67814dc8" /><Relationship Type="http://schemas.openxmlformats.org/officeDocument/2006/relationships/slide" Target="/ppt/slides/slide4.xml" Id="R84f55cd74ea2431e" /><Relationship Type="http://schemas.openxmlformats.org/officeDocument/2006/relationships/slide" Target="/ppt/slides/slide5.xml" Id="R478e7d5fa9334e1e" /><Relationship Type="http://schemas.openxmlformats.org/officeDocument/2006/relationships/slide" Target="/ppt/slides/slide6.xml" Id="R556056dd5954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a1b9467de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b314260464b84" /><Relationship Type="http://schemas.openxmlformats.org/officeDocument/2006/relationships/theme" Target="/ppt/slideMasters/theme/theme1.xml" Id="R196e4081975c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b31426046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8debac9c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7cc6cf8e5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70c3fac0a45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3a1f6148c4c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7af9e346540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8cdd30ff1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REGNESTAV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Solbråtanveien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920 143 768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REGNESTAV AS</a:t>
            </a:r>
          </a:p>
        </p:txBody>
      </p:sp>
    </p:spTree>
  </p:cSld>
  <p:clrMapOvr>
    <a:masterClrMapping xmlns:a="http://schemas.openxmlformats.org/drawingml/2006/main"/>
  </p:clrMapOvr>
</p:sld>
</file>