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b61ef7c2b0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0f88972024351"/>
  </p:sldMasterIdLst>
  <p:sldIdLst>
    <p:sldId xmlns:r="http://schemas.openxmlformats.org/officeDocument/2006/relationships" id="256" r:id="Rb22340b4a17e464b"/>
    <p:sldId xmlns:r="http://schemas.openxmlformats.org/officeDocument/2006/relationships" id="257" r:id="R40fe3d2361074428"/>
    <p:sldId xmlns:r="http://schemas.openxmlformats.org/officeDocument/2006/relationships" id="258" r:id="R8cacc09cfad141cf"/>
    <p:sldId xmlns:r="http://schemas.openxmlformats.org/officeDocument/2006/relationships" id="259" r:id="R4845a055c79e452b"/>
    <p:sldId xmlns:r="http://schemas.openxmlformats.org/officeDocument/2006/relationships" id="260" r:id="Ra0f1c7f1393d41bf"/>
    <p:sldId xmlns:r="http://schemas.openxmlformats.org/officeDocument/2006/relationships" id="261" r:id="Rcdf7d7554afa40be"/>
    <p:sldId xmlns:r="http://schemas.openxmlformats.org/officeDocument/2006/relationships" id="262" r:id="R39bf77074b0f45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0f88972024351" /><Relationship Type="http://schemas.openxmlformats.org/officeDocument/2006/relationships/slide" Target="/ppt/slides/slide1.xml" Id="Rb22340b4a17e464b" /><Relationship Type="http://schemas.openxmlformats.org/officeDocument/2006/relationships/slide" Target="/ppt/slides/slide2.xml" Id="R40fe3d2361074428" /><Relationship Type="http://schemas.openxmlformats.org/officeDocument/2006/relationships/slide" Target="/ppt/slides/slide3.xml" Id="R8cacc09cfad141cf" /><Relationship Type="http://schemas.openxmlformats.org/officeDocument/2006/relationships/slide" Target="/ppt/slides/slide4.xml" Id="R4845a055c79e452b" /><Relationship Type="http://schemas.openxmlformats.org/officeDocument/2006/relationships/slide" Target="/ppt/slides/slide5.xml" Id="Ra0f1c7f1393d41bf" /><Relationship Type="http://schemas.openxmlformats.org/officeDocument/2006/relationships/slide" Target="/ppt/slides/slide6.xml" Id="Rcdf7d7554afa40be" /><Relationship Type="http://schemas.openxmlformats.org/officeDocument/2006/relationships/slide" Target="/ppt/slides/slide7.xml" Id="R39bf77074b0f45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10c2ecf0349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d37f4c25544fb" /><Relationship Type="http://schemas.openxmlformats.org/officeDocument/2006/relationships/theme" Target="/ppt/slideMasters/theme/theme1.xml" Id="R79dd19600554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0d37f4c25544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e4bb81fe14d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1f70dc42a4a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f44959f274d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beacd6c4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6448311cc41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73bb7c5c3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488eab1d243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MØKSTER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2 244 604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103 926 433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962 720 961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971 209 430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FREM SOLUTIONS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920 134 629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MØKSTER INVESTERING AS</a:t>
            </a:r>
          </a:p>
        </p:txBody>
      </p:sp>
    </p:spTree>
  </p:cSld>
  <p:clrMapOvr>
    <a:masterClrMapping xmlns:a="http://schemas.openxmlformats.org/drawingml/2006/main"/>
  </p:clrMapOvr>
</p:sld>
</file>