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8242c9bfe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be4cb814d4367"/>
  </p:sldMasterIdLst>
  <p:sldIdLst>
    <p:sldId xmlns:r="http://schemas.openxmlformats.org/officeDocument/2006/relationships" id="256" r:id="R3307e20359354858"/>
    <p:sldId xmlns:r="http://schemas.openxmlformats.org/officeDocument/2006/relationships" id="257" r:id="R56bfee4f10c94657"/>
    <p:sldId xmlns:r="http://schemas.openxmlformats.org/officeDocument/2006/relationships" id="258" r:id="Re1022125a3124440"/>
    <p:sldId xmlns:r="http://schemas.openxmlformats.org/officeDocument/2006/relationships" id="259" r:id="R1fd6862101684099"/>
    <p:sldId xmlns:r="http://schemas.openxmlformats.org/officeDocument/2006/relationships" id="260" r:id="Rfea815e6c20c4844"/>
    <p:sldId xmlns:r="http://schemas.openxmlformats.org/officeDocument/2006/relationships" id="261" r:id="R4811a3d98686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be4cb814d4367" /><Relationship Type="http://schemas.openxmlformats.org/officeDocument/2006/relationships/slide" Target="/ppt/slides/slide1.xml" Id="R3307e20359354858" /><Relationship Type="http://schemas.openxmlformats.org/officeDocument/2006/relationships/slide" Target="/ppt/slides/slide2.xml" Id="R56bfee4f10c94657" /><Relationship Type="http://schemas.openxmlformats.org/officeDocument/2006/relationships/slide" Target="/ppt/slides/slide3.xml" Id="Re1022125a3124440" /><Relationship Type="http://schemas.openxmlformats.org/officeDocument/2006/relationships/slide" Target="/ppt/slides/slide4.xml" Id="R1fd6862101684099" /><Relationship Type="http://schemas.openxmlformats.org/officeDocument/2006/relationships/slide" Target="/ppt/slides/slide5.xml" Id="Rfea815e6c20c4844" /><Relationship Type="http://schemas.openxmlformats.org/officeDocument/2006/relationships/slide" Target="/ppt/slides/slide6.xml" Id="R4811a3d98686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c482afe0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2b2c274a4b81" /><Relationship Type="http://schemas.openxmlformats.org/officeDocument/2006/relationships/theme" Target="/ppt/slideMasters/theme/theme1.xml" Id="Rac4ca5f9147e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22b2c274a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11dae433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0536275d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a21abf16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567e32c8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982ea49c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8aa37be1e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