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4f8f88841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8ec0288c14a96"/>
  </p:sldMasterIdLst>
  <p:sldIdLst>
    <p:sldId xmlns:r="http://schemas.openxmlformats.org/officeDocument/2006/relationships" id="256" r:id="Re971ad37cf684edc"/>
    <p:sldId xmlns:r="http://schemas.openxmlformats.org/officeDocument/2006/relationships" id="257" r:id="R42b63e5ec3ce4c45"/>
    <p:sldId xmlns:r="http://schemas.openxmlformats.org/officeDocument/2006/relationships" id="258" r:id="Rf4155b95739447a3"/>
    <p:sldId xmlns:r="http://schemas.openxmlformats.org/officeDocument/2006/relationships" id="259" r:id="R3f2babe1f61d4ab4"/>
    <p:sldId xmlns:r="http://schemas.openxmlformats.org/officeDocument/2006/relationships" id="260" r:id="Rd6b41968271f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8ec0288c14a96" /><Relationship Type="http://schemas.openxmlformats.org/officeDocument/2006/relationships/slide" Target="/ppt/slides/slide1.xml" Id="Re971ad37cf684edc" /><Relationship Type="http://schemas.openxmlformats.org/officeDocument/2006/relationships/slide" Target="/ppt/slides/slide2.xml" Id="R42b63e5ec3ce4c45" /><Relationship Type="http://schemas.openxmlformats.org/officeDocument/2006/relationships/slide" Target="/ppt/slides/slide3.xml" Id="Rf4155b95739447a3" /><Relationship Type="http://schemas.openxmlformats.org/officeDocument/2006/relationships/slide" Target="/ppt/slides/slide4.xml" Id="R3f2babe1f61d4ab4" /><Relationship Type="http://schemas.openxmlformats.org/officeDocument/2006/relationships/slide" Target="/ppt/slides/slide5.xml" Id="Rd6b41968271f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dae9825a3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5f9bdd5a540d4" /><Relationship Type="http://schemas.openxmlformats.org/officeDocument/2006/relationships/theme" Target="/ppt/slideMasters/theme/theme1.xml" Id="Rb13e8abdecae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5f9bdd5a5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9fbe6a41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46c7ed0a5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3cc45599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acf511f5b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56c2628e9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ØSTFOLD KOMMUNE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68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920 123 899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