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4f0c9431464a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708f5bae694304"/>
  </p:sldMasterIdLst>
  <p:sldIdLst>
    <p:sldId xmlns:r="http://schemas.openxmlformats.org/officeDocument/2006/relationships" id="256" r:id="R681eef28034a4210"/>
    <p:sldId xmlns:r="http://schemas.openxmlformats.org/officeDocument/2006/relationships" id="257" r:id="Rd76362f5dc0e46a8"/>
    <p:sldId xmlns:r="http://schemas.openxmlformats.org/officeDocument/2006/relationships" id="258" r:id="R00e681aaba3d4c4c"/>
    <p:sldId xmlns:r="http://schemas.openxmlformats.org/officeDocument/2006/relationships" id="259" r:id="Rd0f0d4a8b89a4a1e"/>
    <p:sldId xmlns:r="http://schemas.openxmlformats.org/officeDocument/2006/relationships" id="260" r:id="Rc2f8362de7a6454f"/>
    <p:sldId xmlns:r="http://schemas.openxmlformats.org/officeDocument/2006/relationships" id="261" r:id="Rcd29355d861149b0"/>
    <p:sldId xmlns:r="http://schemas.openxmlformats.org/officeDocument/2006/relationships" id="262" r:id="R03b6c8e747194f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708f5bae694304" /><Relationship Type="http://schemas.openxmlformats.org/officeDocument/2006/relationships/slide" Target="/ppt/slides/slide1.xml" Id="R681eef28034a4210" /><Relationship Type="http://schemas.openxmlformats.org/officeDocument/2006/relationships/slide" Target="/ppt/slides/slide2.xml" Id="Rd76362f5dc0e46a8" /><Relationship Type="http://schemas.openxmlformats.org/officeDocument/2006/relationships/slide" Target="/ppt/slides/slide3.xml" Id="R00e681aaba3d4c4c" /><Relationship Type="http://schemas.openxmlformats.org/officeDocument/2006/relationships/slide" Target="/ppt/slides/slide4.xml" Id="Rd0f0d4a8b89a4a1e" /><Relationship Type="http://schemas.openxmlformats.org/officeDocument/2006/relationships/slide" Target="/ppt/slides/slide5.xml" Id="Rc2f8362de7a6454f" /><Relationship Type="http://schemas.openxmlformats.org/officeDocument/2006/relationships/slide" Target="/ppt/slides/slide6.xml" Id="Rcd29355d861149b0" /><Relationship Type="http://schemas.openxmlformats.org/officeDocument/2006/relationships/slide" Target="/ppt/slides/slide7.xml" Id="R03b6c8e747194f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deee22758345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07ad607c64fd7" /><Relationship Type="http://schemas.openxmlformats.org/officeDocument/2006/relationships/theme" Target="/ppt/slideMasters/theme/theme1.xml" Id="R87083f6c91204d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207ad607c64f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1742521eb4a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877170fc14e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8d07f51a645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8b706c3864f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3434a74c94c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d6f9413f342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abb0602874e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NEUFF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NEUFF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NEUFF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NEUFF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NEUFF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NEUFF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8 913 142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70 212 349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73 778 177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NEUFF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 RINGNES BERREFJORD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NEUFF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6N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920 066 674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NEUFF AS</a:t>
            </a:r>
          </a:p>
        </p:txBody>
      </p:sp>
    </p:spTree>
  </p:cSld>
  <p:clrMapOvr>
    <a:masterClrMapping xmlns:a="http://schemas.openxmlformats.org/drawingml/2006/main"/>
  </p:clrMapOvr>
</p:sld>
</file>