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9449c02593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8037358f24ade"/>
  </p:sldMasterIdLst>
  <p:sldIdLst>
    <p:sldId xmlns:r="http://schemas.openxmlformats.org/officeDocument/2006/relationships" id="256" r:id="R0f518a7721ce4a06"/>
    <p:sldId xmlns:r="http://schemas.openxmlformats.org/officeDocument/2006/relationships" id="257" r:id="R06a09173671c40b6"/>
    <p:sldId xmlns:r="http://schemas.openxmlformats.org/officeDocument/2006/relationships" id="258" r:id="R9f4b215af5e54c57"/>
    <p:sldId xmlns:r="http://schemas.openxmlformats.org/officeDocument/2006/relationships" id="259" r:id="Rc1accd61aa7c42df"/>
    <p:sldId xmlns:r="http://schemas.openxmlformats.org/officeDocument/2006/relationships" id="260" r:id="R51fba92df9e449f1"/>
    <p:sldId xmlns:r="http://schemas.openxmlformats.org/officeDocument/2006/relationships" id="261" r:id="Rafd17f6e788c406d"/>
    <p:sldId xmlns:r="http://schemas.openxmlformats.org/officeDocument/2006/relationships" id="262" r:id="R12202c4b6f54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8037358f24ade" /><Relationship Type="http://schemas.openxmlformats.org/officeDocument/2006/relationships/slide" Target="/ppt/slides/slide1.xml" Id="R0f518a7721ce4a06" /><Relationship Type="http://schemas.openxmlformats.org/officeDocument/2006/relationships/slide" Target="/ppt/slides/slide2.xml" Id="R06a09173671c40b6" /><Relationship Type="http://schemas.openxmlformats.org/officeDocument/2006/relationships/slide" Target="/ppt/slides/slide3.xml" Id="R9f4b215af5e54c57" /><Relationship Type="http://schemas.openxmlformats.org/officeDocument/2006/relationships/slide" Target="/ppt/slides/slide4.xml" Id="Rc1accd61aa7c42df" /><Relationship Type="http://schemas.openxmlformats.org/officeDocument/2006/relationships/slide" Target="/ppt/slides/slide5.xml" Id="R51fba92df9e449f1" /><Relationship Type="http://schemas.openxmlformats.org/officeDocument/2006/relationships/slide" Target="/ppt/slides/slide6.xml" Id="Rafd17f6e788c406d" /><Relationship Type="http://schemas.openxmlformats.org/officeDocument/2006/relationships/slide" Target="/ppt/slides/slide7.xml" Id="R12202c4b6f54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34230e6ae46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78bdbe8ab4b1f" /><Relationship Type="http://schemas.openxmlformats.org/officeDocument/2006/relationships/theme" Target="/ppt/slideMasters/theme/theme1.xml" Id="R75f85e7ffe1a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78bdbe8ab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965e4d148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873fc2ec846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32a6830e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36eb92ced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faf18ca06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38713173b46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58ce51a1b46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SJELTEPETTER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SJELTEPETTER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9 835 588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59 553 408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93 662 307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RINGNES WILHELMSEN  –  99,3 %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SHIP-RING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Heyerdahls vei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920 066 542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SJELTEPETTER AS</a:t>
            </a:r>
          </a:p>
        </p:txBody>
      </p:sp>
    </p:spTree>
  </p:cSld>
  <p:clrMapOvr>
    <a:masterClrMapping xmlns:a="http://schemas.openxmlformats.org/drawingml/2006/main"/>
  </p:clrMapOvr>
</p:sld>
</file>