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ea3dbc89414b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deba8e261e4d24"/>
  </p:sldMasterIdLst>
  <p:sldIdLst>
    <p:sldId xmlns:r="http://schemas.openxmlformats.org/officeDocument/2006/relationships" id="256" r:id="R3281af946f854eae"/>
    <p:sldId xmlns:r="http://schemas.openxmlformats.org/officeDocument/2006/relationships" id="257" r:id="R33c5d833c2ce4a6f"/>
    <p:sldId xmlns:r="http://schemas.openxmlformats.org/officeDocument/2006/relationships" id="258" r:id="Rbd6912ae5f02404d"/>
    <p:sldId xmlns:r="http://schemas.openxmlformats.org/officeDocument/2006/relationships" id="259" r:id="R731704a98c9d4768"/>
    <p:sldId xmlns:r="http://schemas.openxmlformats.org/officeDocument/2006/relationships" id="260" r:id="R285e7b8d4f4245d8"/>
    <p:sldId xmlns:r="http://schemas.openxmlformats.org/officeDocument/2006/relationships" id="261" r:id="Rc1e8a97dd3ff4821"/>
    <p:sldId xmlns:r="http://schemas.openxmlformats.org/officeDocument/2006/relationships" id="262" r:id="Rcdd5dbef0d3d4f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deba8e261e4d24" /><Relationship Type="http://schemas.openxmlformats.org/officeDocument/2006/relationships/slide" Target="/ppt/slides/slide1.xml" Id="R3281af946f854eae" /><Relationship Type="http://schemas.openxmlformats.org/officeDocument/2006/relationships/slide" Target="/ppt/slides/slide2.xml" Id="R33c5d833c2ce4a6f" /><Relationship Type="http://schemas.openxmlformats.org/officeDocument/2006/relationships/slide" Target="/ppt/slides/slide3.xml" Id="Rbd6912ae5f02404d" /><Relationship Type="http://schemas.openxmlformats.org/officeDocument/2006/relationships/slide" Target="/ppt/slides/slide4.xml" Id="R731704a98c9d4768" /><Relationship Type="http://schemas.openxmlformats.org/officeDocument/2006/relationships/slide" Target="/ppt/slides/slide5.xml" Id="R285e7b8d4f4245d8" /><Relationship Type="http://schemas.openxmlformats.org/officeDocument/2006/relationships/slide" Target="/ppt/slides/slide6.xml" Id="Rc1e8a97dd3ff4821" /><Relationship Type="http://schemas.openxmlformats.org/officeDocument/2006/relationships/slide" Target="/ppt/slides/slide7.xml" Id="Rcdd5dbef0d3d4f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edd2af921048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f8677370246d0" /><Relationship Type="http://schemas.openxmlformats.org/officeDocument/2006/relationships/theme" Target="/ppt/slideMasters/theme/theme1.xml" Id="Ra7da4427aae04c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7f8677370246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b732999514e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0fa2c128344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7fcac6dcb42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5019d3e084d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7cffcc47340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59ce2b0264a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d487058394a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BOLIG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 GRUPPEN AS ble etablert [år] og holder til i Malvik.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−519 530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1 816 103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4 191 481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ANDREAS BREKKE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John Andreas Brekke, Forbordvegen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7563 Malvik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920 062 598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 GRUPPEN AS</a:t>
            </a:r>
          </a:p>
        </p:txBody>
      </p:sp>
    </p:spTree>
  </p:cSld>
  <p:clrMapOvr>
    <a:masterClrMapping xmlns:a="http://schemas.openxmlformats.org/drawingml/2006/main"/>
  </p:clrMapOvr>
</p:sld>
</file>