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0aa8fe94c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66d58d06344f1"/>
  </p:sldMasterIdLst>
  <p:sldIdLst>
    <p:sldId xmlns:r="http://schemas.openxmlformats.org/officeDocument/2006/relationships" id="256" r:id="Rcb2c0564c5c34c00"/>
    <p:sldId xmlns:r="http://schemas.openxmlformats.org/officeDocument/2006/relationships" id="257" r:id="R6e69e00faf7b46bd"/>
    <p:sldId xmlns:r="http://schemas.openxmlformats.org/officeDocument/2006/relationships" id="258" r:id="Rde77399df2b44dd1"/>
    <p:sldId xmlns:r="http://schemas.openxmlformats.org/officeDocument/2006/relationships" id="259" r:id="R19bf5ad5adc74fc5"/>
    <p:sldId xmlns:r="http://schemas.openxmlformats.org/officeDocument/2006/relationships" id="260" r:id="R912f1eeb6b284cc3"/>
    <p:sldId xmlns:r="http://schemas.openxmlformats.org/officeDocument/2006/relationships" id="261" r:id="Rdbac1d3e05ea4ed0"/>
    <p:sldId xmlns:r="http://schemas.openxmlformats.org/officeDocument/2006/relationships" id="262" r:id="Rc06e2cb89dec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66d58d06344f1" /><Relationship Type="http://schemas.openxmlformats.org/officeDocument/2006/relationships/slide" Target="/ppt/slides/slide1.xml" Id="Rcb2c0564c5c34c00" /><Relationship Type="http://schemas.openxmlformats.org/officeDocument/2006/relationships/slide" Target="/ppt/slides/slide2.xml" Id="R6e69e00faf7b46bd" /><Relationship Type="http://schemas.openxmlformats.org/officeDocument/2006/relationships/slide" Target="/ppt/slides/slide3.xml" Id="Rde77399df2b44dd1" /><Relationship Type="http://schemas.openxmlformats.org/officeDocument/2006/relationships/slide" Target="/ppt/slides/slide4.xml" Id="R19bf5ad5adc74fc5" /><Relationship Type="http://schemas.openxmlformats.org/officeDocument/2006/relationships/slide" Target="/ppt/slides/slide5.xml" Id="R912f1eeb6b284cc3" /><Relationship Type="http://schemas.openxmlformats.org/officeDocument/2006/relationships/slide" Target="/ppt/slides/slide6.xml" Id="Rdbac1d3e05ea4ed0" /><Relationship Type="http://schemas.openxmlformats.org/officeDocument/2006/relationships/slide" Target="/ppt/slides/slide7.xml" Id="Rc06e2cb89dec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c75b7ad1c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8251029814cb3" /><Relationship Type="http://schemas.openxmlformats.org/officeDocument/2006/relationships/theme" Target="/ppt/slideMasters/theme/theme1.xml" Id="R808c3d350b0a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825102981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680ef442e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ec6328fe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dc6ced2c6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f83f1a54e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ab58e3cf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face680f4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c0c15d0f9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1 713 245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TVEITEN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920 062 393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