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f1af57ef8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bc57c05744536"/>
  </p:sldMasterIdLst>
  <p:sldIdLst>
    <p:sldId xmlns:r="http://schemas.openxmlformats.org/officeDocument/2006/relationships" id="256" r:id="Rc2b2d160d40d44c3"/>
    <p:sldId xmlns:r="http://schemas.openxmlformats.org/officeDocument/2006/relationships" id="257" r:id="R540f376680d0447c"/>
    <p:sldId xmlns:r="http://schemas.openxmlformats.org/officeDocument/2006/relationships" id="258" r:id="Rc62f244d03bf4737"/>
    <p:sldId xmlns:r="http://schemas.openxmlformats.org/officeDocument/2006/relationships" id="259" r:id="R8c32f485f8bb4f57"/>
    <p:sldId xmlns:r="http://schemas.openxmlformats.org/officeDocument/2006/relationships" id="260" r:id="R0bde896654494c7b"/>
    <p:sldId xmlns:r="http://schemas.openxmlformats.org/officeDocument/2006/relationships" id="261" r:id="R4e695af581bc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bc57c05744536" /><Relationship Type="http://schemas.openxmlformats.org/officeDocument/2006/relationships/slide" Target="/ppt/slides/slide1.xml" Id="Rc2b2d160d40d44c3" /><Relationship Type="http://schemas.openxmlformats.org/officeDocument/2006/relationships/slide" Target="/ppt/slides/slide2.xml" Id="R540f376680d0447c" /><Relationship Type="http://schemas.openxmlformats.org/officeDocument/2006/relationships/slide" Target="/ppt/slides/slide3.xml" Id="Rc62f244d03bf4737" /><Relationship Type="http://schemas.openxmlformats.org/officeDocument/2006/relationships/slide" Target="/ppt/slides/slide4.xml" Id="R8c32f485f8bb4f57" /><Relationship Type="http://schemas.openxmlformats.org/officeDocument/2006/relationships/slide" Target="/ppt/slides/slide5.xml" Id="R0bde896654494c7b" /><Relationship Type="http://schemas.openxmlformats.org/officeDocument/2006/relationships/slide" Target="/ppt/slides/slide6.xml" Id="R4e695af581bc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271757b64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474665ad42a1" /><Relationship Type="http://schemas.openxmlformats.org/officeDocument/2006/relationships/theme" Target="/ppt/slideMasters/theme/theme1.xml" Id="R1340868e362e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8474665ad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2629780e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3586c0023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0925e41e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a8547440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349d705a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599dd5bd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