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c69be8b751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e664c3a98a45c1"/>
  </p:sldMasterIdLst>
  <p:sldIdLst>
    <p:sldId xmlns:r="http://schemas.openxmlformats.org/officeDocument/2006/relationships" id="256" r:id="R428e17b22e4e4b00"/>
    <p:sldId xmlns:r="http://schemas.openxmlformats.org/officeDocument/2006/relationships" id="257" r:id="Rc7c9629c0d664740"/>
    <p:sldId xmlns:r="http://schemas.openxmlformats.org/officeDocument/2006/relationships" id="258" r:id="R53238a12a8bd454b"/>
    <p:sldId xmlns:r="http://schemas.openxmlformats.org/officeDocument/2006/relationships" id="259" r:id="R0787cac6f790409f"/>
    <p:sldId xmlns:r="http://schemas.openxmlformats.org/officeDocument/2006/relationships" id="260" r:id="R945358056a0241f3"/>
    <p:sldId xmlns:r="http://schemas.openxmlformats.org/officeDocument/2006/relationships" id="261" r:id="R95dec135547544c9"/>
    <p:sldId xmlns:r="http://schemas.openxmlformats.org/officeDocument/2006/relationships" id="262" r:id="R4bace56fb8e9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664c3a98a45c1" /><Relationship Type="http://schemas.openxmlformats.org/officeDocument/2006/relationships/slide" Target="/ppt/slides/slide1.xml" Id="R428e17b22e4e4b00" /><Relationship Type="http://schemas.openxmlformats.org/officeDocument/2006/relationships/slide" Target="/ppt/slides/slide2.xml" Id="Rc7c9629c0d664740" /><Relationship Type="http://schemas.openxmlformats.org/officeDocument/2006/relationships/slide" Target="/ppt/slides/slide3.xml" Id="R53238a12a8bd454b" /><Relationship Type="http://schemas.openxmlformats.org/officeDocument/2006/relationships/slide" Target="/ppt/slides/slide4.xml" Id="R0787cac6f790409f" /><Relationship Type="http://schemas.openxmlformats.org/officeDocument/2006/relationships/slide" Target="/ppt/slides/slide5.xml" Id="R945358056a0241f3" /><Relationship Type="http://schemas.openxmlformats.org/officeDocument/2006/relationships/slide" Target="/ppt/slides/slide6.xml" Id="R95dec135547544c9" /><Relationship Type="http://schemas.openxmlformats.org/officeDocument/2006/relationships/slide" Target="/ppt/slides/slide7.xml" Id="R4bace56fb8e9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9688ad5de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3f628081e43ba" /><Relationship Type="http://schemas.openxmlformats.org/officeDocument/2006/relationships/theme" Target="/ppt/slideMasters/theme/theme1.xml" Id="Rdab44a6b0b824e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3f628081e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678ca966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cbf7cae6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1dfbf2654b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721b9dc054f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25e926da1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3411ef49241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9bbfea34f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 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5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1 123 078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GUNVAR KNUTSEN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 5 AS</a:t>
            </a:r>
          </a:p>
        </p:txBody>
      </p:sp>
    </p:spTree>
  </p:cSld>
  <p:clrMapOvr>
    <a:masterClrMapping xmlns:a="http://schemas.openxmlformats.org/drawingml/2006/main"/>
  </p:clrMapOvr>
</p:sld>
</file>