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e751a70ae843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1f7f5d978f4975"/>
  </p:sldMasterIdLst>
  <p:sldIdLst>
    <p:sldId xmlns:r="http://schemas.openxmlformats.org/officeDocument/2006/relationships" id="256" r:id="R52354608cbea4eab"/>
    <p:sldId xmlns:r="http://schemas.openxmlformats.org/officeDocument/2006/relationships" id="257" r:id="Rb2b9db735f6a4d08"/>
    <p:sldId xmlns:r="http://schemas.openxmlformats.org/officeDocument/2006/relationships" id="258" r:id="Re08bd201a10c4609"/>
    <p:sldId xmlns:r="http://schemas.openxmlformats.org/officeDocument/2006/relationships" id="259" r:id="Rd7a57a31414b4a36"/>
    <p:sldId xmlns:r="http://schemas.openxmlformats.org/officeDocument/2006/relationships" id="260" r:id="R71b72e5166374cee"/>
    <p:sldId xmlns:r="http://schemas.openxmlformats.org/officeDocument/2006/relationships" id="261" r:id="R08fb5b53b8da4e07"/>
    <p:sldId xmlns:r="http://schemas.openxmlformats.org/officeDocument/2006/relationships" id="262" r:id="R26d906cd639442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f7f5d978f4975" /><Relationship Type="http://schemas.openxmlformats.org/officeDocument/2006/relationships/slide" Target="/ppt/slides/slide1.xml" Id="R52354608cbea4eab" /><Relationship Type="http://schemas.openxmlformats.org/officeDocument/2006/relationships/slide" Target="/ppt/slides/slide2.xml" Id="Rb2b9db735f6a4d08" /><Relationship Type="http://schemas.openxmlformats.org/officeDocument/2006/relationships/slide" Target="/ppt/slides/slide3.xml" Id="Re08bd201a10c4609" /><Relationship Type="http://schemas.openxmlformats.org/officeDocument/2006/relationships/slide" Target="/ppt/slides/slide4.xml" Id="Rd7a57a31414b4a36" /><Relationship Type="http://schemas.openxmlformats.org/officeDocument/2006/relationships/slide" Target="/ppt/slides/slide5.xml" Id="R71b72e5166374cee" /><Relationship Type="http://schemas.openxmlformats.org/officeDocument/2006/relationships/slide" Target="/ppt/slides/slide6.xml" Id="R08fb5b53b8da4e07" /><Relationship Type="http://schemas.openxmlformats.org/officeDocument/2006/relationships/slide" Target="/ppt/slides/slide7.xml" Id="R26d906cd639442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e67747c3f48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de73abef449c6" /><Relationship Type="http://schemas.openxmlformats.org/officeDocument/2006/relationships/theme" Target="/ppt/slideMasters/theme/theme1.xml" Id="R56b873cae05f4f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ede73abef4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490245c214e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1b76942d244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c3e6a56d847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164cc91564a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4d305402e49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57aa126d340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fed7c5c5a47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IV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50 540 045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50 955 286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 JONNY KNUTSEN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920 059 988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IV AS</a:t>
            </a:r>
          </a:p>
        </p:txBody>
      </p:sp>
    </p:spTree>
  </p:cSld>
  <p:clrMapOvr>
    <a:masterClrMapping xmlns:a="http://schemas.openxmlformats.org/drawingml/2006/main"/>
  </p:clrMapOvr>
</p:sld>
</file>