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7074aa799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e1aa93a494fcc"/>
  </p:sldMasterIdLst>
  <p:sldIdLst>
    <p:sldId xmlns:r="http://schemas.openxmlformats.org/officeDocument/2006/relationships" id="256" r:id="R4d5f4393a2964ae2"/>
    <p:sldId xmlns:r="http://schemas.openxmlformats.org/officeDocument/2006/relationships" id="257" r:id="R6aa6223c82e048be"/>
    <p:sldId xmlns:r="http://schemas.openxmlformats.org/officeDocument/2006/relationships" id="258" r:id="Rb1e594985885437f"/>
    <p:sldId xmlns:r="http://schemas.openxmlformats.org/officeDocument/2006/relationships" id="259" r:id="R555396abbdb54897"/>
    <p:sldId xmlns:r="http://schemas.openxmlformats.org/officeDocument/2006/relationships" id="260" r:id="Rce943e645fa94af6"/>
    <p:sldId xmlns:r="http://schemas.openxmlformats.org/officeDocument/2006/relationships" id="261" r:id="R84ac401d2c39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e1aa93a494fcc" /><Relationship Type="http://schemas.openxmlformats.org/officeDocument/2006/relationships/slide" Target="/ppt/slides/slide1.xml" Id="R4d5f4393a2964ae2" /><Relationship Type="http://schemas.openxmlformats.org/officeDocument/2006/relationships/slide" Target="/ppt/slides/slide2.xml" Id="R6aa6223c82e048be" /><Relationship Type="http://schemas.openxmlformats.org/officeDocument/2006/relationships/slide" Target="/ppt/slides/slide3.xml" Id="Rb1e594985885437f" /><Relationship Type="http://schemas.openxmlformats.org/officeDocument/2006/relationships/slide" Target="/ppt/slides/slide4.xml" Id="R555396abbdb54897" /><Relationship Type="http://schemas.openxmlformats.org/officeDocument/2006/relationships/slide" Target="/ppt/slides/slide5.xml" Id="Rce943e645fa94af6" /><Relationship Type="http://schemas.openxmlformats.org/officeDocument/2006/relationships/slide" Target="/ppt/slides/slide6.xml" Id="R84ac401d2c39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8b5a53d28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2d44e7724b17" /><Relationship Type="http://schemas.openxmlformats.org/officeDocument/2006/relationships/theme" Target="/ppt/slideMasters/theme/theme1.xml" Id="Ra3d97799144a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12d44e772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749b8bae8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9b64b323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fab19ef6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a46dcb19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2469c001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4bcb6462e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