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9679764374e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8a262722d48de"/>
  </p:sldMasterIdLst>
  <p:sldIdLst>
    <p:sldId xmlns:r="http://schemas.openxmlformats.org/officeDocument/2006/relationships" id="256" r:id="Raf16a2edf24347a2"/>
    <p:sldId xmlns:r="http://schemas.openxmlformats.org/officeDocument/2006/relationships" id="257" r:id="Rac5c0b8853e54ddf"/>
    <p:sldId xmlns:r="http://schemas.openxmlformats.org/officeDocument/2006/relationships" id="258" r:id="R25bab6d2341f4c66"/>
    <p:sldId xmlns:r="http://schemas.openxmlformats.org/officeDocument/2006/relationships" id="259" r:id="R0b7a9bcff9394d54"/>
    <p:sldId xmlns:r="http://schemas.openxmlformats.org/officeDocument/2006/relationships" id="260" r:id="R96a8dc16066b472f"/>
    <p:sldId xmlns:r="http://schemas.openxmlformats.org/officeDocument/2006/relationships" id="261" r:id="R49b5a04f6082451f"/>
    <p:sldId xmlns:r="http://schemas.openxmlformats.org/officeDocument/2006/relationships" id="262" r:id="R431dfc7b41d6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8a262722d48de" /><Relationship Type="http://schemas.openxmlformats.org/officeDocument/2006/relationships/slide" Target="/ppt/slides/slide1.xml" Id="Raf16a2edf24347a2" /><Relationship Type="http://schemas.openxmlformats.org/officeDocument/2006/relationships/slide" Target="/ppt/slides/slide2.xml" Id="Rac5c0b8853e54ddf" /><Relationship Type="http://schemas.openxmlformats.org/officeDocument/2006/relationships/slide" Target="/ppt/slides/slide3.xml" Id="R25bab6d2341f4c66" /><Relationship Type="http://schemas.openxmlformats.org/officeDocument/2006/relationships/slide" Target="/ppt/slides/slide4.xml" Id="R0b7a9bcff9394d54" /><Relationship Type="http://schemas.openxmlformats.org/officeDocument/2006/relationships/slide" Target="/ppt/slides/slide5.xml" Id="R96a8dc16066b472f" /><Relationship Type="http://schemas.openxmlformats.org/officeDocument/2006/relationships/slide" Target="/ppt/slides/slide6.xml" Id="R49b5a04f6082451f" /><Relationship Type="http://schemas.openxmlformats.org/officeDocument/2006/relationships/slide" Target="/ppt/slides/slide7.xml" Id="R431dfc7b41d6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e70e1becf47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04e66ac004250" /><Relationship Type="http://schemas.openxmlformats.org/officeDocument/2006/relationships/theme" Target="/ppt/slideMasters/theme/theme1.xml" Id="R9ffa5e4b3214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04e66ac00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72c68d6b342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e7f013d6a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1c6ff5143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7d162ca6c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47f479f9d45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6c66741d9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87d787e9f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BOKANDER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BOKANDER INVEST AS ble etablert [år] og holder til i Berger.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942 265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BOKANDER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3075 Berger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920 053 769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