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61b1d1b5b34c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c5e06057e043bd"/>
  </p:sldMasterIdLst>
  <p:sldIdLst>
    <p:sldId xmlns:r="http://schemas.openxmlformats.org/officeDocument/2006/relationships" id="256" r:id="Rc77a07e867614f72"/>
    <p:sldId xmlns:r="http://schemas.openxmlformats.org/officeDocument/2006/relationships" id="257" r:id="R76dd090e8a69405a"/>
    <p:sldId xmlns:r="http://schemas.openxmlformats.org/officeDocument/2006/relationships" id="258" r:id="R2b647ace6e184559"/>
    <p:sldId xmlns:r="http://schemas.openxmlformats.org/officeDocument/2006/relationships" id="259" r:id="Rcb57766156cd4427"/>
    <p:sldId xmlns:r="http://schemas.openxmlformats.org/officeDocument/2006/relationships" id="260" r:id="R0ddde38e77fa4feb"/>
    <p:sldId xmlns:r="http://schemas.openxmlformats.org/officeDocument/2006/relationships" id="261" r:id="R22ff3146d6d14fc6"/>
    <p:sldId xmlns:r="http://schemas.openxmlformats.org/officeDocument/2006/relationships" id="262" r:id="R204f72c1fcee4f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5e06057e043bd" /><Relationship Type="http://schemas.openxmlformats.org/officeDocument/2006/relationships/slide" Target="/ppt/slides/slide1.xml" Id="Rc77a07e867614f72" /><Relationship Type="http://schemas.openxmlformats.org/officeDocument/2006/relationships/slide" Target="/ppt/slides/slide2.xml" Id="R76dd090e8a69405a" /><Relationship Type="http://schemas.openxmlformats.org/officeDocument/2006/relationships/slide" Target="/ppt/slides/slide3.xml" Id="R2b647ace6e184559" /><Relationship Type="http://schemas.openxmlformats.org/officeDocument/2006/relationships/slide" Target="/ppt/slides/slide4.xml" Id="Rcb57766156cd4427" /><Relationship Type="http://schemas.openxmlformats.org/officeDocument/2006/relationships/slide" Target="/ppt/slides/slide5.xml" Id="R0ddde38e77fa4feb" /><Relationship Type="http://schemas.openxmlformats.org/officeDocument/2006/relationships/slide" Target="/ppt/slides/slide6.xml" Id="R22ff3146d6d14fc6" /><Relationship Type="http://schemas.openxmlformats.org/officeDocument/2006/relationships/slide" Target="/ppt/slides/slide7.xml" Id="R204f72c1fcee4f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1682deedf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a95673eda4bca" /><Relationship Type="http://schemas.openxmlformats.org/officeDocument/2006/relationships/theme" Target="/ppt/slideMasters/theme/theme1.xml" Id="R8c3063893ca1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a95673eda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a7f7918b4b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92242e2944e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a3e3eea77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88a4a4d51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ed6d50092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244db1b98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f3da10919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VESTERØY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−329 317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REINHOLT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920 052 649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VESTERØY AS</a:t>
            </a:r>
          </a:p>
        </p:txBody>
      </p:sp>
    </p:spTree>
  </p:cSld>
  <p:clrMapOvr>
    <a:masterClrMapping xmlns:a="http://schemas.openxmlformats.org/drawingml/2006/main"/>
  </p:clrMapOvr>
</p:sld>
</file>