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6c7335a04d47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347720cb6c4862"/>
  </p:sldMasterIdLst>
  <p:sldIdLst>
    <p:sldId xmlns:r="http://schemas.openxmlformats.org/officeDocument/2006/relationships" id="256" r:id="Rbdf61f08d02d4e35"/>
    <p:sldId xmlns:r="http://schemas.openxmlformats.org/officeDocument/2006/relationships" id="257" r:id="Rce2abef0040d4189"/>
    <p:sldId xmlns:r="http://schemas.openxmlformats.org/officeDocument/2006/relationships" id="258" r:id="R124f0e7b72c44a42"/>
    <p:sldId xmlns:r="http://schemas.openxmlformats.org/officeDocument/2006/relationships" id="259" r:id="R08de7a53407d44c6"/>
    <p:sldId xmlns:r="http://schemas.openxmlformats.org/officeDocument/2006/relationships" id="260" r:id="R248dab0eea504d6c"/>
    <p:sldId xmlns:r="http://schemas.openxmlformats.org/officeDocument/2006/relationships" id="261" r:id="R1ad6a70e2a404eb7"/>
    <p:sldId xmlns:r="http://schemas.openxmlformats.org/officeDocument/2006/relationships" id="262" r:id="Rb31b7d6f450d49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47720cb6c4862" /><Relationship Type="http://schemas.openxmlformats.org/officeDocument/2006/relationships/slide" Target="/ppt/slides/slide1.xml" Id="Rbdf61f08d02d4e35" /><Relationship Type="http://schemas.openxmlformats.org/officeDocument/2006/relationships/slide" Target="/ppt/slides/slide2.xml" Id="Rce2abef0040d4189" /><Relationship Type="http://schemas.openxmlformats.org/officeDocument/2006/relationships/slide" Target="/ppt/slides/slide3.xml" Id="R124f0e7b72c44a42" /><Relationship Type="http://schemas.openxmlformats.org/officeDocument/2006/relationships/slide" Target="/ppt/slides/slide4.xml" Id="R08de7a53407d44c6" /><Relationship Type="http://schemas.openxmlformats.org/officeDocument/2006/relationships/slide" Target="/ppt/slides/slide5.xml" Id="R248dab0eea504d6c" /><Relationship Type="http://schemas.openxmlformats.org/officeDocument/2006/relationships/slide" Target="/ppt/slides/slide6.xml" Id="R1ad6a70e2a404eb7" /><Relationship Type="http://schemas.openxmlformats.org/officeDocument/2006/relationships/slide" Target="/ppt/slides/slide7.xml" Id="Rb31b7d6f450d49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e19b16907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4f453a67449f9" /><Relationship Type="http://schemas.openxmlformats.org/officeDocument/2006/relationships/theme" Target="/ppt/slideMasters/theme/theme1.xml" Id="Rcc22f3106841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4f453a674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adc9af6b1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fa3fa36a3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99aff04d2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0785c4cea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316b2a1de4b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278401a204f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3082e8c3147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HARALDSVANGEN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41 625 307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42 091 655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920 051 693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