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11df9428ab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1cc088f1c44cc4"/>
  </p:sldMasterIdLst>
  <p:sldIdLst>
    <p:sldId xmlns:r="http://schemas.openxmlformats.org/officeDocument/2006/relationships" id="256" r:id="R93a3464bb2884a15"/>
    <p:sldId xmlns:r="http://schemas.openxmlformats.org/officeDocument/2006/relationships" id="257" r:id="R2eee28dbaa9546b6"/>
    <p:sldId xmlns:r="http://schemas.openxmlformats.org/officeDocument/2006/relationships" id="258" r:id="Rdb9c19b8574c4913"/>
    <p:sldId xmlns:r="http://schemas.openxmlformats.org/officeDocument/2006/relationships" id="259" r:id="R8727347bfdea4663"/>
    <p:sldId xmlns:r="http://schemas.openxmlformats.org/officeDocument/2006/relationships" id="260" r:id="Ra63574aa0db74433"/>
    <p:sldId xmlns:r="http://schemas.openxmlformats.org/officeDocument/2006/relationships" id="261" r:id="R602f48420ae1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cc088f1c44cc4" /><Relationship Type="http://schemas.openxmlformats.org/officeDocument/2006/relationships/slide" Target="/ppt/slides/slide1.xml" Id="R93a3464bb2884a15" /><Relationship Type="http://schemas.openxmlformats.org/officeDocument/2006/relationships/slide" Target="/ppt/slides/slide2.xml" Id="R2eee28dbaa9546b6" /><Relationship Type="http://schemas.openxmlformats.org/officeDocument/2006/relationships/slide" Target="/ppt/slides/slide3.xml" Id="Rdb9c19b8574c4913" /><Relationship Type="http://schemas.openxmlformats.org/officeDocument/2006/relationships/slide" Target="/ppt/slides/slide4.xml" Id="R8727347bfdea4663" /><Relationship Type="http://schemas.openxmlformats.org/officeDocument/2006/relationships/slide" Target="/ppt/slides/slide5.xml" Id="Ra63574aa0db74433" /><Relationship Type="http://schemas.openxmlformats.org/officeDocument/2006/relationships/slide" Target="/ppt/slides/slide6.xml" Id="R602f48420ae1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ee1f98bc044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74e84bb14beb" /><Relationship Type="http://schemas.openxmlformats.org/officeDocument/2006/relationships/theme" Target="/ppt/slideMasters/theme/theme1.xml" Id="R087c4c999b7d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b74e84bb1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008fc31a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53f49655c4f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d43292f05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43f2279344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6c09c53464e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d64052461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