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97df7b8bc84b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588f1d35294fea"/>
  </p:sldMasterIdLst>
  <p:sldIdLst>
    <p:sldId xmlns:r="http://schemas.openxmlformats.org/officeDocument/2006/relationships" id="256" r:id="Rde4506dac02f4e94"/>
    <p:sldId xmlns:r="http://schemas.openxmlformats.org/officeDocument/2006/relationships" id="257" r:id="Rb8f836d18a6243f6"/>
    <p:sldId xmlns:r="http://schemas.openxmlformats.org/officeDocument/2006/relationships" id="258" r:id="Rb95e15cf7ca04f0b"/>
    <p:sldId xmlns:r="http://schemas.openxmlformats.org/officeDocument/2006/relationships" id="259" r:id="R804dc720b46c4c9c"/>
    <p:sldId xmlns:r="http://schemas.openxmlformats.org/officeDocument/2006/relationships" id="260" r:id="R708199b907b949f2"/>
    <p:sldId xmlns:r="http://schemas.openxmlformats.org/officeDocument/2006/relationships" id="261" r:id="R3f35e6f144364b84"/>
    <p:sldId xmlns:r="http://schemas.openxmlformats.org/officeDocument/2006/relationships" id="262" r:id="R550aeef31ada48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588f1d35294fea" /><Relationship Type="http://schemas.openxmlformats.org/officeDocument/2006/relationships/slide" Target="/ppt/slides/slide1.xml" Id="Rde4506dac02f4e94" /><Relationship Type="http://schemas.openxmlformats.org/officeDocument/2006/relationships/slide" Target="/ppt/slides/slide2.xml" Id="Rb8f836d18a6243f6" /><Relationship Type="http://schemas.openxmlformats.org/officeDocument/2006/relationships/slide" Target="/ppt/slides/slide3.xml" Id="Rb95e15cf7ca04f0b" /><Relationship Type="http://schemas.openxmlformats.org/officeDocument/2006/relationships/slide" Target="/ppt/slides/slide4.xml" Id="R804dc720b46c4c9c" /><Relationship Type="http://schemas.openxmlformats.org/officeDocument/2006/relationships/slide" Target="/ppt/slides/slide5.xml" Id="R708199b907b949f2" /><Relationship Type="http://schemas.openxmlformats.org/officeDocument/2006/relationships/slide" Target="/ppt/slides/slide6.xml" Id="R3f35e6f144364b84" /><Relationship Type="http://schemas.openxmlformats.org/officeDocument/2006/relationships/slide" Target="/ppt/slides/slide7.xml" Id="R550aeef31ada48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39cb427e324a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1d0ffc91354086" /><Relationship Type="http://schemas.openxmlformats.org/officeDocument/2006/relationships/theme" Target="/ppt/slideMasters/theme/theme1.xml" Id="Rcfa8920ea9044a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1d0ffc913540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37ab6f33da49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f7cce6915a46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4c602eb24546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64ddd1604a4b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7d1a8ab4dc495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4eff6b3ff2473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f49b4bf4274a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SIGBA E.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SIGBA E.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SIGBA E.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SIGBA E.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SIGBA E.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SIGBA E.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−18 720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3 279 617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3 460 000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SIGBA E.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BERGEN BARTZ AS  –  65,5 %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BARTZ-JOHANNESSEN INA M  –  34,5 %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SIGBA E.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920 042 864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SIGBA E. HOLDING AS</a:t>
            </a:r>
          </a:p>
        </p:txBody>
      </p:sp>
    </p:spTree>
  </p:cSld>
  <p:clrMapOvr>
    <a:masterClrMapping xmlns:a="http://schemas.openxmlformats.org/drawingml/2006/main"/>
  </p:clrMapOvr>
</p:sld>
</file>