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680c92646546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d43ebb1ddd40eb"/>
  </p:sldMasterIdLst>
  <p:sldIdLst>
    <p:sldId xmlns:r="http://schemas.openxmlformats.org/officeDocument/2006/relationships" id="256" r:id="Reffc5c0d4aa44a72"/>
    <p:sldId xmlns:r="http://schemas.openxmlformats.org/officeDocument/2006/relationships" id="257" r:id="Rd4206d73cf6a4d75"/>
    <p:sldId xmlns:r="http://schemas.openxmlformats.org/officeDocument/2006/relationships" id="258" r:id="R49599eec0a9b4177"/>
    <p:sldId xmlns:r="http://schemas.openxmlformats.org/officeDocument/2006/relationships" id="259" r:id="Rfbce0f0564b84602"/>
    <p:sldId xmlns:r="http://schemas.openxmlformats.org/officeDocument/2006/relationships" id="260" r:id="R0341a473d60e4471"/>
    <p:sldId xmlns:r="http://schemas.openxmlformats.org/officeDocument/2006/relationships" id="261" r:id="R9ab3d7c69c864937"/>
    <p:sldId xmlns:r="http://schemas.openxmlformats.org/officeDocument/2006/relationships" id="262" r:id="R57e5ebbe62c744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d43ebb1ddd40eb" /><Relationship Type="http://schemas.openxmlformats.org/officeDocument/2006/relationships/slide" Target="/ppt/slides/slide1.xml" Id="Reffc5c0d4aa44a72" /><Relationship Type="http://schemas.openxmlformats.org/officeDocument/2006/relationships/slide" Target="/ppt/slides/slide2.xml" Id="Rd4206d73cf6a4d75" /><Relationship Type="http://schemas.openxmlformats.org/officeDocument/2006/relationships/slide" Target="/ppt/slides/slide3.xml" Id="R49599eec0a9b4177" /><Relationship Type="http://schemas.openxmlformats.org/officeDocument/2006/relationships/slide" Target="/ppt/slides/slide4.xml" Id="Rfbce0f0564b84602" /><Relationship Type="http://schemas.openxmlformats.org/officeDocument/2006/relationships/slide" Target="/ppt/slides/slide5.xml" Id="R0341a473d60e4471" /><Relationship Type="http://schemas.openxmlformats.org/officeDocument/2006/relationships/slide" Target="/ppt/slides/slide6.xml" Id="R9ab3d7c69c864937" /><Relationship Type="http://schemas.openxmlformats.org/officeDocument/2006/relationships/slide" Target="/ppt/slides/slide7.xml" Id="R57e5ebbe62c744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37c98e926446c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437ff6d484034" /><Relationship Type="http://schemas.openxmlformats.org/officeDocument/2006/relationships/theme" Target="/ppt/slideMasters/theme/theme1.xml" Id="Rb37cc443049a47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f437ff6d4840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66a74cde14e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e56babf7b45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4ba4a5abd4b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17502419c44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67c25a3a643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ba5abf93847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18c399cbe46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LUI INVEST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1 052 380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16 068 424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16 094 508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SOLSTAD LINA HAUGEN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Lina Haugen Solstad, Furuvegen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7653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920 042 007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LUI INVEST AS</a:t>
            </a:r>
          </a:p>
        </p:txBody>
      </p:sp>
    </p:spTree>
  </p:cSld>
  <p:clrMapOvr>
    <a:masterClrMapping xmlns:a="http://schemas.openxmlformats.org/drawingml/2006/main"/>
  </p:clrMapOvr>
</p:sld>
</file>