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837868c93a40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6f7f1ef1224eb5"/>
  </p:sldMasterIdLst>
  <p:sldIdLst>
    <p:sldId xmlns:r="http://schemas.openxmlformats.org/officeDocument/2006/relationships" id="256" r:id="R0e7300b23de14e4a"/>
    <p:sldId xmlns:r="http://schemas.openxmlformats.org/officeDocument/2006/relationships" id="257" r:id="R0f0249cf257d4f50"/>
    <p:sldId xmlns:r="http://schemas.openxmlformats.org/officeDocument/2006/relationships" id="258" r:id="Rdfe2b62f40104282"/>
    <p:sldId xmlns:r="http://schemas.openxmlformats.org/officeDocument/2006/relationships" id="259" r:id="Rc1ad15842065457a"/>
    <p:sldId xmlns:r="http://schemas.openxmlformats.org/officeDocument/2006/relationships" id="260" r:id="R95bac8318d904e47"/>
    <p:sldId xmlns:r="http://schemas.openxmlformats.org/officeDocument/2006/relationships" id="261" r:id="Rc8ead438c1764d6d"/>
    <p:sldId xmlns:r="http://schemas.openxmlformats.org/officeDocument/2006/relationships" id="262" r:id="Rdaea4000ecc348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6f7f1ef1224eb5" /><Relationship Type="http://schemas.openxmlformats.org/officeDocument/2006/relationships/slide" Target="/ppt/slides/slide1.xml" Id="R0e7300b23de14e4a" /><Relationship Type="http://schemas.openxmlformats.org/officeDocument/2006/relationships/slide" Target="/ppt/slides/slide2.xml" Id="R0f0249cf257d4f50" /><Relationship Type="http://schemas.openxmlformats.org/officeDocument/2006/relationships/slide" Target="/ppt/slides/slide3.xml" Id="Rdfe2b62f40104282" /><Relationship Type="http://schemas.openxmlformats.org/officeDocument/2006/relationships/slide" Target="/ppt/slides/slide4.xml" Id="Rc1ad15842065457a" /><Relationship Type="http://schemas.openxmlformats.org/officeDocument/2006/relationships/slide" Target="/ppt/slides/slide5.xml" Id="R95bac8318d904e47" /><Relationship Type="http://schemas.openxmlformats.org/officeDocument/2006/relationships/slide" Target="/ppt/slides/slide6.xml" Id="Rc8ead438c1764d6d" /><Relationship Type="http://schemas.openxmlformats.org/officeDocument/2006/relationships/slide" Target="/ppt/slides/slide7.xml" Id="Rdaea4000ecc348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3f44a2aac749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9786a85ff4291" /><Relationship Type="http://schemas.openxmlformats.org/officeDocument/2006/relationships/theme" Target="/ppt/slideMasters/theme/theme1.xml" Id="R511611a485a84c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c9786a85ff42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13f4f03324c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8f626c7b94f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4f796642349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3336683454a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6c4df0f0444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9379828344a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8f7e2d3f843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NORIAN MANCO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NORIAN MANCO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41 469 430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37 652 723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39 426 318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59,2 %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BELSNES LARS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EKFELT JAY WIRIYA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ROY ARVE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JESSICA LINDGREN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Norian Topco AS, Stortingsgata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920 039 995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