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6c8a638bc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0cf283e0084388"/>
  </p:sldMasterIdLst>
  <p:sldIdLst>
    <p:sldId xmlns:r="http://schemas.openxmlformats.org/officeDocument/2006/relationships" id="256" r:id="R86c6735727394f08"/>
    <p:sldId xmlns:r="http://schemas.openxmlformats.org/officeDocument/2006/relationships" id="257" r:id="Rafbbca79c5df419b"/>
    <p:sldId xmlns:r="http://schemas.openxmlformats.org/officeDocument/2006/relationships" id="258" r:id="R866b594367af49fe"/>
    <p:sldId xmlns:r="http://schemas.openxmlformats.org/officeDocument/2006/relationships" id="259" r:id="Rd487dd027ec045b3"/>
    <p:sldId xmlns:r="http://schemas.openxmlformats.org/officeDocument/2006/relationships" id="260" r:id="Rd7d8485b3100419b"/>
    <p:sldId xmlns:r="http://schemas.openxmlformats.org/officeDocument/2006/relationships" id="261" r:id="Rda47fea8a7f840a8"/>
    <p:sldId xmlns:r="http://schemas.openxmlformats.org/officeDocument/2006/relationships" id="262" r:id="Raf4d3d333b12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cf283e0084388" /><Relationship Type="http://schemas.openxmlformats.org/officeDocument/2006/relationships/slide" Target="/ppt/slides/slide1.xml" Id="R86c6735727394f08" /><Relationship Type="http://schemas.openxmlformats.org/officeDocument/2006/relationships/slide" Target="/ppt/slides/slide2.xml" Id="Rafbbca79c5df419b" /><Relationship Type="http://schemas.openxmlformats.org/officeDocument/2006/relationships/slide" Target="/ppt/slides/slide3.xml" Id="R866b594367af49fe" /><Relationship Type="http://schemas.openxmlformats.org/officeDocument/2006/relationships/slide" Target="/ppt/slides/slide4.xml" Id="Rd487dd027ec045b3" /><Relationship Type="http://schemas.openxmlformats.org/officeDocument/2006/relationships/slide" Target="/ppt/slides/slide5.xml" Id="Rd7d8485b3100419b" /><Relationship Type="http://schemas.openxmlformats.org/officeDocument/2006/relationships/slide" Target="/ppt/slides/slide6.xml" Id="Rda47fea8a7f840a8" /><Relationship Type="http://schemas.openxmlformats.org/officeDocument/2006/relationships/slide" Target="/ppt/slides/slide7.xml" Id="Raf4d3d333b12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6f879317c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c8a50a3454509" /><Relationship Type="http://schemas.openxmlformats.org/officeDocument/2006/relationships/theme" Target="/ppt/slideMasters/theme/theme1.xml" Id="Ra767471cabc6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c8a50a345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429244b3d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e21cb412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cf82fe09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a9a3a76c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41abfe30a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e0da17dc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839adda6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