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588df9728447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d6316f7f4a4d01"/>
  </p:sldMasterIdLst>
  <p:sldIdLst>
    <p:sldId xmlns:r="http://schemas.openxmlformats.org/officeDocument/2006/relationships" id="256" r:id="R536312502e9c4180"/>
    <p:sldId xmlns:r="http://schemas.openxmlformats.org/officeDocument/2006/relationships" id="257" r:id="R9e56a615095b4250"/>
    <p:sldId xmlns:r="http://schemas.openxmlformats.org/officeDocument/2006/relationships" id="258" r:id="Rd88b652c7e4a4c79"/>
    <p:sldId xmlns:r="http://schemas.openxmlformats.org/officeDocument/2006/relationships" id="259" r:id="R6189a8f4378f4e5c"/>
    <p:sldId xmlns:r="http://schemas.openxmlformats.org/officeDocument/2006/relationships" id="260" r:id="Rbbc00c16d36e46c1"/>
    <p:sldId xmlns:r="http://schemas.openxmlformats.org/officeDocument/2006/relationships" id="261" r:id="Rb1e2809ee0b142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d6316f7f4a4d01" /><Relationship Type="http://schemas.openxmlformats.org/officeDocument/2006/relationships/slide" Target="/ppt/slides/slide1.xml" Id="R536312502e9c4180" /><Relationship Type="http://schemas.openxmlformats.org/officeDocument/2006/relationships/slide" Target="/ppt/slides/slide2.xml" Id="R9e56a615095b4250" /><Relationship Type="http://schemas.openxmlformats.org/officeDocument/2006/relationships/slide" Target="/ppt/slides/slide3.xml" Id="Rd88b652c7e4a4c79" /><Relationship Type="http://schemas.openxmlformats.org/officeDocument/2006/relationships/slide" Target="/ppt/slides/slide4.xml" Id="R6189a8f4378f4e5c" /><Relationship Type="http://schemas.openxmlformats.org/officeDocument/2006/relationships/slide" Target="/ppt/slides/slide5.xml" Id="Rbbc00c16d36e46c1" /><Relationship Type="http://schemas.openxmlformats.org/officeDocument/2006/relationships/slide" Target="/ppt/slides/slide6.xml" Id="Rb1e2809ee0b142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38b91d16848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7a1049e804ca9" /><Relationship Type="http://schemas.openxmlformats.org/officeDocument/2006/relationships/theme" Target="/ppt/slideMasters/theme/theme1.xml" Id="R0cfbbe331e114a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67a1049e80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604d894bf4b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042c06ae446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b8f519d3248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6821b916f4d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f5a836fbf40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de54e23ed44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 ØKONOMI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Folkestadvegen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3800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920 037 615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ØKONOMI OG REGNSKAP AS</a:t>
            </a:r>
          </a:p>
        </p:txBody>
      </p:sp>
    </p:spTree>
  </p:cSld>
  <p:clrMapOvr>
    <a:masterClrMapping xmlns:a="http://schemas.openxmlformats.org/drawingml/2006/main"/>
  </p:clrMapOvr>
</p:sld>
</file>