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ec7e626e3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5c05df04f4881"/>
  </p:sldMasterIdLst>
  <p:sldIdLst>
    <p:sldId xmlns:r="http://schemas.openxmlformats.org/officeDocument/2006/relationships" id="256" r:id="Rf032ee2869fd4691"/>
    <p:sldId xmlns:r="http://schemas.openxmlformats.org/officeDocument/2006/relationships" id="257" r:id="Re30407f0b31042c4"/>
    <p:sldId xmlns:r="http://schemas.openxmlformats.org/officeDocument/2006/relationships" id="258" r:id="Reac37b59a4d140d7"/>
    <p:sldId xmlns:r="http://schemas.openxmlformats.org/officeDocument/2006/relationships" id="259" r:id="Rfe01d0ae6faa4a95"/>
    <p:sldId xmlns:r="http://schemas.openxmlformats.org/officeDocument/2006/relationships" id="260" r:id="R8f213b97ab8a4323"/>
    <p:sldId xmlns:r="http://schemas.openxmlformats.org/officeDocument/2006/relationships" id="261" r:id="R3236a458787e4809"/>
    <p:sldId xmlns:r="http://schemas.openxmlformats.org/officeDocument/2006/relationships" id="262" r:id="R2fa82c7025b7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5c05df04f4881" /><Relationship Type="http://schemas.openxmlformats.org/officeDocument/2006/relationships/slide" Target="/ppt/slides/slide1.xml" Id="Rf032ee2869fd4691" /><Relationship Type="http://schemas.openxmlformats.org/officeDocument/2006/relationships/slide" Target="/ppt/slides/slide2.xml" Id="Re30407f0b31042c4" /><Relationship Type="http://schemas.openxmlformats.org/officeDocument/2006/relationships/slide" Target="/ppt/slides/slide3.xml" Id="Reac37b59a4d140d7" /><Relationship Type="http://schemas.openxmlformats.org/officeDocument/2006/relationships/slide" Target="/ppt/slides/slide4.xml" Id="Rfe01d0ae6faa4a95" /><Relationship Type="http://schemas.openxmlformats.org/officeDocument/2006/relationships/slide" Target="/ppt/slides/slide5.xml" Id="R8f213b97ab8a4323" /><Relationship Type="http://schemas.openxmlformats.org/officeDocument/2006/relationships/slide" Target="/ppt/slides/slide6.xml" Id="R3236a458787e4809" /><Relationship Type="http://schemas.openxmlformats.org/officeDocument/2006/relationships/slide" Target="/ppt/slides/slide7.xml" Id="R2fa82c7025b7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b12599b2049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a198a15444fb" /><Relationship Type="http://schemas.openxmlformats.org/officeDocument/2006/relationships/theme" Target="/ppt/slideMasters/theme/theme1.xml" Id="R4209d00e5afa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4a198a154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bf7a3f2e7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339048b1c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374a3602c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60721e36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809b6cdd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ccf071d4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d99761de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