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2e8ea4cf7ab406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86a1df3c5ee43b2"/>
  </p:sldMasterIdLst>
  <p:sldIdLst>
    <p:sldId xmlns:r="http://schemas.openxmlformats.org/officeDocument/2006/relationships" id="256" r:id="Rff8787501eff4764"/>
    <p:sldId xmlns:r="http://schemas.openxmlformats.org/officeDocument/2006/relationships" id="257" r:id="Rd51f1021f0314e17"/>
    <p:sldId xmlns:r="http://schemas.openxmlformats.org/officeDocument/2006/relationships" id="258" r:id="Rfb2624b6a6bf4221"/>
    <p:sldId xmlns:r="http://schemas.openxmlformats.org/officeDocument/2006/relationships" id="259" r:id="Rf2a64a7c2557407d"/>
    <p:sldId xmlns:r="http://schemas.openxmlformats.org/officeDocument/2006/relationships" id="260" r:id="Re87e436e147f4dd2"/>
    <p:sldId xmlns:r="http://schemas.openxmlformats.org/officeDocument/2006/relationships" id="261" r:id="R6ebfa87ed90c4a5e"/>
    <p:sldId xmlns:r="http://schemas.openxmlformats.org/officeDocument/2006/relationships" id="262" r:id="Rcfe3a989d2804cd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86a1df3c5ee43b2" /><Relationship Type="http://schemas.openxmlformats.org/officeDocument/2006/relationships/slide" Target="/ppt/slides/slide1.xml" Id="Rff8787501eff4764" /><Relationship Type="http://schemas.openxmlformats.org/officeDocument/2006/relationships/slide" Target="/ppt/slides/slide2.xml" Id="Rd51f1021f0314e17" /><Relationship Type="http://schemas.openxmlformats.org/officeDocument/2006/relationships/slide" Target="/ppt/slides/slide3.xml" Id="Rfb2624b6a6bf4221" /><Relationship Type="http://schemas.openxmlformats.org/officeDocument/2006/relationships/slide" Target="/ppt/slides/slide4.xml" Id="Rf2a64a7c2557407d" /><Relationship Type="http://schemas.openxmlformats.org/officeDocument/2006/relationships/slide" Target="/ppt/slides/slide5.xml" Id="Re87e436e147f4dd2" /><Relationship Type="http://schemas.openxmlformats.org/officeDocument/2006/relationships/slide" Target="/ppt/slides/slide6.xml" Id="R6ebfa87ed90c4a5e" /><Relationship Type="http://schemas.openxmlformats.org/officeDocument/2006/relationships/slide" Target="/ppt/slides/slide7.xml" Id="Rcfe3a989d2804cd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72138d9f6f471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d2cecdfb704a04" /><Relationship Type="http://schemas.openxmlformats.org/officeDocument/2006/relationships/theme" Target="/ppt/slideMasters/theme/theme1.xml" Id="R93568df2f24747e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9d2cecdfb704a0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14b1c87374462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50071071ab498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adf824a1dc464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4c6015f4ec4fe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a2ee1e44a1439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0f82c8a02542b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93dd113e1d4db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KATAMINA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KATAMINA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KATAMINA HOLDING AS ble etablert [år] og holder til i Bø I Telemark.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KATAMINA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KATAMINA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KATAMINA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−54 830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1 456 298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3 481 862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3 512 019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KATAMINA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ANITA TVEITAN KAASIN  –  22,5 %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ANNE MARIE HOLTSKOG  –  22,5 %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ISELIN DALE EIKA  –  22,5 %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NINA VERPE HAUG  –  22,5 %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ANNE KLEPPE HARSEM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 RØYSLAND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KATAMINA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Folkestadvegen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3800 Bø I Telemark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920 034 861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KATAMINA HOLDING AS</a:t>
            </a:r>
          </a:p>
        </p:txBody>
      </p:sp>
    </p:spTree>
  </p:cSld>
  <p:clrMapOvr>
    <a:masterClrMapping xmlns:a="http://schemas.openxmlformats.org/drawingml/2006/main"/>
  </p:clrMapOvr>
</p:sld>
</file>