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7a4a8e47b647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2326e6b7f2474f"/>
  </p:sldMasterIdLst>
  <p:sldIdLst>
    <p:sldId xmlns:r="http://schemas.openxmlformats.org/officeDocument/2006/relationships" id="256" r:id="R041fc835da8c471f"/>
    <p:sldId xmlns:r="http://schemas.openxmlformats.org/officeDocument/2006/relationships" id="257" r:id="R0138d01dd6ad4783"/>
    <p:sldId xmlns:r="http://schemas.openxmlformats.org/officeDocument/2006/relationships" id="258" r:id="Rf1903af34886454b"/>
    <p:sldId xmlns:r="http://schemas.openxmlformats.org/officeDocument/2006/relationships" id="259" r:id="R85fe35ecbf6b4dad"/>
    <p:sldId xmlns:r="http://schemas.openxmlformats.org/officeDocument/2006/relationships" id="260" r:id="Rc8a43d5bd50e4890"/>
    <p:sldId xmlns:r="http://schemas.openxmlformats.org/officeDocument/2006/relationships" id="261" r:id="Reeccfbd325ef431e"/>
    <p:sldId xmlns:r="http://schemas.openxmlformats.org/officeDocument/2006/relationships" id="262" r:id="Ra18756defa0b41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2326e6b7f2474f" /><Relationship Type="http://schemas.openxmlformats.org/officeDocument/2006/relationships/slide" Target="/ppt/slides/slide1.xml" Id="R041fc835da8c471f" /><Relationship Type="http://schemas.openxmlformats.org/officeDocument/2006/relationships/slide" Target="/ppt/slides/slide2.xml" Id="R0138d01dd6ad4783" /><Relationship Type="http://schemas.openxmlformats.org/officeDocument/2006/relationships/slide" Target="/ppt/slides/slide3.xml" Id="Rf1903af34886454b" /><Relationship Type="http://schemas.openxmlformats.org/officeDocument/2006/relationships/slide" Target="/ppt/slides/slide4.xml" Id="R85fe35ecbf6b4dad" /><Relationship Type="http://schemas.openxmlformats.org/officeDocument/2006/relationships/slide" Target="/ppt/slides/slide5.xml" Id="Rc8a43d5bd50e4890" /><Relationship Type="http://schemas.openxmlformats.org/officeDocument/2006/relationships/slide" Target="/ppt/slides/slide6.xml" Id="Reeccfbd325ef431e" /><Relationship Type="http://schemas.openxmlformats.org/officeDocument/2006/relationships/slide" Target="/ppt/slides/slide7.xml" Id="Ra18756defa0b41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8fe1fa8eaf46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4357dbcb240fd" /><Relationship Type="http://schemas.openxmlformats.org/officeDocument/2006/relationships/theme" Target="/ppt/slideMasters/theme/theme1.xml" Id="Rf6521a528b024e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54357dbcb240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0f53f934343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472afe80145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02c2358b74b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e375d4d0041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65dced2f74d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72a1a688048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eb8bef2324a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4C-INVEST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4C-INVEST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442 881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793 848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56,3 %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43,8 %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