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131e55fa7a44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555f9ccf4b43ba"/>
  </p:sldMasterIdLst>
  <p:sldIdLst>
    <p:sldId xmlns:r="http://schemas.openxmlformats.org/officeDocument/2006/relationships" id="256" r:id="R570a80d898f44145"/>
    <p:sldId xmlns:r="http://schemas.openxmlformats.org/officeDocument/2006/relationships" id="257" r:id="R49fda21170ab49f1"/>
    <p:sldId xmlns:r="http://schemas.openxmlformats.org/officeDocument/2006/relationships" id="258" r:id="Ra4d12b5f9f964c80"/>
    <p:sldId xmlns:r="http://schemas.openxmlformats.org/officeDocument/2006/relationships" id="259" r:id="R69055d9198a64de9"/>
    <p:sldId xmlns:r="http://schemas.openxmlformats.org/officeDocument/2006/relationships" id="260" r:id="R0356d3c070ee4436"/>
    <p:sldId xmlns:r="http://schemas.openxmlformats.org/officeDocument/2006/relationships" id="261" r:id="R7359ec0b9cb44a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555f9ccf4b43ba" /><Relationship Type="http://schemas.openxmlformats.org/officeDocument/2006/relationships/slide" Target="/ppt/slides/slide1.xml" Id="R570a80d898f44145" /><Relationship Type="http://schemas.openxmlformats.org/officeDocument/2006/relationships/slide" Target="/ppt/slides/slide2.xml" Id="R49fda21170ab49f1" /><Relationship Type="http://schemas.openxmlformats.org/officeDocument/2006/relationships/slide" Target="/ppt/slides/slide3.xml" Id="Ra4d12b5f9f964c80" /><Relationship Type="http://schemas.openxmlformats.org/officeDocument/2006/relationships/slide" Target="/ppt/slides/slide4.xml" Id="R69055d9198a64de9" /><Relationship Type="http://schemas.openxmlformats.org/officeDocument/2006/relationships/slide" Target="/ppt/slides/slide5.xml" Id="R0356d3c070ee4436" /><Relationship Type="http://schemas.openxmlformats.org/officeDocument/2006/relationships/slide" Target="/ppt/slides/slide6.xml" Id="R7359ec0b9cb44a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857909c8fe4d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7ec75d819437a" /><Relationship Type="http://schemas.openxmlformats.org/officeDocument/2006/relationships/theme" Target="/ppt/slideMasters/theme/theme1.xml" Id="R3c01c4cfc67047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17ec75d81943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70c8154c94d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b677bd4554e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db2d5516f42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a14a9188746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55f9b591a49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24bf8e26c43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4C-INVEST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25B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