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0e757c33b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e2180177e4b9b"/>
  </p:sldMasterIdLst>
  <p:sldIdLst>
    <p:sldId xmlns:r="http://schemas.openxmlformats.org/officeDocument/2006/relationships" id="256" r:id="Rc8d4b53c6d104ff2"/>
    <p:sldId xmlns:r="http://schemas.openxmlformats.org/officeDocument/2006/relationships" id="257" r:id="Rbc06300e13fc4a89"/>
    <p:sldId xmlns:r="http://schemas.openxmlformats.org/officeDocument/2006/relationships" id="258" r:id="R567be9fb32ba4088"/>
    <p:sldId xmlns:r="http://schemas.openxmlformats.org/officeDocument/2006/relationships" id="259" r:id="R0ab8c3f2ff704dba"/>
    <p:sldId xmlns:r="http://schemas.openxmlformats.org/officeDocument/2006/relationships" id="260" r:id="R08c7b93d8648443a"/>
    <p:sldId xmlns:r="http://schemas.openxmlformats.org/officeDocument/2006/relationships" id="261" r:id="Re816edaeede44549"/>
    <p:sldId xmlns:r="http://schemas.openxmlformats.org/officeDocument/2006/relationships" id="262" r:id="Ra1a036d200384c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e2180177e4b9b" /><Relationship Type="http://schemas.openxmlformats.org/officeDocument/2006/relationships/slide" Target="/ppt/slides/slide1.xml" Id="Rc8d4b53c6d104ff2" /><Relationship Type="http://schemas.openxmlformats.org/officeDocument/2006/relationships/slide" Target="/ppt/slides/slide2.xml" Id="Rbc06300e13fc4a89" /><Relationship Type="http://schemas.openxmlformats.org/officeDocument/2006/relationships/slide" Target="/ppt/slides/slide3.xml" Id="R567be9fb32ba4088" /><Relationship Type="http://schemas.openxmlformats.org/officeDocument/2006/relationships/slide" Target="/ppt/slides/slide4.xml" Id="R0ab8c3f2ff704dba" /><Relationship Type="http://schemas.openxmlformats.org/officeDocument/2006/relationships/slide" Target="/ppt/slides/slide5.xml" Id="R08c7b93d8648443a" /><Relationship Type="http://schemas.openxmlformats.org/officeDocument/2006/relationships/slide" Target="/ppt/slides/slide6.xml" Id="Re816edaeede44549" /><Relationship Type="http://schemas.openxmlformats.org/officeDocument/2006/relationships/slide" Target="/ppt/slides/slide7.xml" Id="Ra1a036d200384c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bcbbd02dc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aa15e14f845aa" /><Relationship Type="http://schemas.openxmlformats.org/officeDocument/2006/relationships/theme" Target="/ppt/slideMasters/theme/theme1.xml" Id="R85463ddd45d4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faa15e14f8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1d84d2e79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43f408a09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6ee3f52f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7118d26b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eaf0e8bd4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7ebb53e543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ba8a47919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HÅNDVERKET BYGG OG TØMRERFIRMA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HÅNDVERKET BYGG OG TØMRERFIRMA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14 435 967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425 562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4 355 224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post@haandverket.no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www.haandverket.no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919 975 474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HÅNDVERKET BYGG OG TØMRERFIRMA AS</a:t>
            </a:r>
          </a:p>
        </p:txBody>
      </p:sp>
    </p:spTree>
  </p:cSld>
  <p:clrMapOvr>
    <a:masterClrMapping xmlns:a="http://schemas.openxmlformats.org/drawingml/2006/main"/>
  </p:clrMapOvr>
</p:sld>
</file>