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7e3c6b799043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428b3b42654a26"/>
  </p:sldMasterIdLst>
  <p:sldIdLst>
    <p:sldId xmlns:r="http://schemas.openxmlformats.org/officeDocument/2006/relationships" id="256" r:id="Rbb9c6813592c414f"/>
    <p:sldId xmlns:r="http://schemas.openxmlformats.org/officeDocument/2006/relationships" id="257" r:id="R99378fc1bf2c48a5"/>
    <p:sldId xmlns:r="http://schemas.openxmlformats.org/officeDocument/2006/relationships" id="258" r:id="Rdafd2bfe929b4924"/>
    <p:sldId xmlns:r="http://schemas.openxmlformats.org/officeDocument/2006/relationships" id="259" r:id="Rc9285f5036744106"/>
    <p:sldId xmlns:r="http://schemas.openxmlformats.org/officeDocument/2006/relationships" id="260" r:id="R5890229887864d70"/>
    <p:sldId xmlns:r="http://schemas.openxmlformats.org/officeDocument/2006/relationships" id="261" r:id="R6906135f6bec481f"/>
    <p:sldId xmlns:r="http://schemas.openxmlformats.org/officeDocument/2006/relationships" id="262" r:id="R8fe8223d6d304f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428b3b42654a26" /><Relationship Type="http://schemas.openxmlformats.org/officeDocument/2006/relationships/slide" Target="/ppt/slides/slide1.xml" Id="Rbb9c6813592c414f" /><Relationship Type="http://schemas.openxmlformats.org/officeDocument/2006/relationships/slide" Target="/ppt/slides/slide2.xml" Id="R99378fc1bf2c48a5" /><Relationship Type="http://schemas.openxmlformats.org/officeDocument/2006/relationships/slide" Target="/ppt/slides/slide3.xml" Id="Rdafd2bfe929b4924" /><Relationship Type="http://schemas.openxmlformats.org/officeDocument/2006/relationships/slide" Target="/ppt/slides/slide4.xml" Id="Rc9285f5036744106" /><Relationship Type="http://schemas.openxmlformats.org/officeDocument/2006/relationships/slide" Target="/ppt/slides/slide5.xml" Id="R5890229887864d70" /><Relationship Type="http://schemas.openxmlformats.org/officeDocument/2006/relationships/slide" Target="/ppt/slides/slide6.xml" Id="R6906135f6bec481f" /><Relationship Type="http://schemas.openxmlformats.org/officeDocument/2006/relationships/slide" Target="/ppt/slides/slide7.xml" Id="R8fe8223d6d304f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9f4c3d19ec4f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d349d89d64275" /><Relationship Type="http://schemas.openxmlformats.org/officeDocument/2006/relationships/theme" Target="/ppt/slideMasters/theme/theme1.xml" Id="Ra797916b1f7544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2d349d89d642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8116fcbdfd45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d84e590d9344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ebb664269145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e589e4a48249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8997099ea143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9147364def49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831218d6f341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HVESSER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HVESSER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HVESSER INVEST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HVESSER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HVESSER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HVESSER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−17 557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1 723 406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6 309 633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7 217 136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HVESSER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CHRISTIAN HVESSER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HVESSER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Lars Christian Hvesser, Nordvannslia 36A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1385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919 971 673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HVESSER INVEST AS</a:t>
            </a:r>
          </a:p>
        </p:txBody>
      </p:sp>
    </p:spTree>
  </p:cSld>
  <p:clrMapOvr>
    <a:masterClrMapping xmlns:a="http://schemas.openxmlformats.org/drawingml/2006/main"/>
  </p:clrMapOvr>
</p:sld>
</file>