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fa2f5e76255444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5eb2f5ada794545"/>
  </p:sldMasterIdLst>
  <p:sldIdLst>
    <p:sldId xmlns:r="http://schemas.openxmlformats.org/officeDocument/2006/relationships" id="256" r:id="R66d97f6a0d1b4d0e"/>
    <p:sldId xmlns:r="http://schemas.openxmlformats.org/officeDocument/2006/relationships" id="257" r:id="Rb7c4fab099e54926"/>
    <p:sldId xmlns:r="http://schemas.openxmlformats.org/officeDocument/2006/relationships" id="258" r:id="R92bb80db22f14c47"/>
    <p:sldId xmlns:r="http://schemas.openxmlformats.org/officeDocument/2006/relationships" id="259" r:id="R56df722c53ba4320"/>
    <p:sldId xmlns:r="http://schemas.openxmlformats.org/officeDocument/2006/relationships" id="260" r:id="R5fd486d4265e4f8c"/>
    <p:sldId xmlns:r="http://schemas.openxmlformats.org/officeDocument/2006/relationships" id="261" r:id="Red63301df45649f2"/>
    <p:sldId xmlns:r="http://schemas.openxmlformats.org/officeDocument/2006/relationships" id="262" r:id="R93c19f7702214a4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eb2f5ada794545" /><Relationship Type="http://schemas.openxmlformats.org/officeDocument/2006/relationships/slide" Target="/ppt/slides/slide1.xml" Id="R66d97f6a0d1b4d0e" /><Relationship Type="http://schemas.openxmlformats.org/officeDocument/2006/relationships/slide" Target="/ppt/slides/slide2.xml" Id="Rb7c4fab099e54926" /><Relationship Type="http://schemas.openxmlformats.org/officeDocument/2006/relationships/slide" Target="/ppt/slides/slide3.xml" Id="R92bb80db22f14c47" /><Relationship Type="http://schemas.openxmlformats.org/officeDocument/2006/relationships/slide" Target="/ppt/slides/slide4.xml" Id="R56df722c53ba4320" /><Relationship Type="http://schemas.openxmlformats.org/officeDocument/2006/relationships/slide" Target="/ppt/slides/slide5.xml" Id="R5fd486d4265e4f8c" /><Relationship Type="http://schemas.openxmlformats.org/officeDocument/2006/relationships/slide" Target="/ppt/slides/slide6.xml" Id="Red63301df45649f2" /><Relationship Type="http://schemas.openxmlformats.org/officeDocument/2006/relationships/slide" Target="/ppt/slides/slide7.xml" Id="R93c19f7702214a4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83a442c230482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64d59524244715" /><Relationship Type="http://schemas.openxmlformats.org/officeDocument/2006/relationships/theme" Target="/ppt/slideMasters/theme/theme1.xml" Id="Rbfb562d3a0ea41a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364d5952424471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89db17d7cf495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73f31ddc65460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ada5f9f38e470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155bc28a144de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830cdd84854f9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be8119917d471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672d867850430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DYNAMIK MANAGEMENT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DYNAMIK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DYNAMIK MANAGEMENT AS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DYNAMIK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DYNAMIK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DYNAMIK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3 416 228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−98 111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946 996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14 689 693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18 425 990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DYNAMIK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ADVIS EIENDOM AS  –  52,8 %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T.D. VEEN AS  –  17,1 %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ZONESTAR HOLDING AS  –  8,8 %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SOLBAKKEN AS  –  5,7 %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MCM WESTBØ AS  –  4,4 %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LØÅ INVEST AS  –  2,8 %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DYNAMIK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Haraldsgata 159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5527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919 955 066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DYNAMIK MANAGEMENT AS</a:t>
            </a:r>
          </a:p>
        </p:txBody>
      </p:sp>
    </p:spTree>
  </p:cSld>
  <p:clrMapOvr>
    <a:masterClrMapping xmlns:a="http://schemas.openxmlformats.org/drawingml/2006/main"/>
  </p:clrMapOvr>
</p:sld>
</file>