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56b3843d054a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84843ef9a24a7a"/>
  </p:sldMasterIdLst>
  <p:sldIdLst>
    <p:sldId xmlns:r="http://schemas.openxmlformats.org/officeDocument/2006/relationships" id="256" r:id="Rae67f66c02d44ce9"/>
    <p:sldId xmlns:r="http://schemas.openxmlformats.org/officeDocument/2006/relationships" id="257" r:id="R0b393e30e9964166"/>
    <p:sldId xmlns:r="http://schemas.openxmlformats.org/officeDocument/2006/relationships" id="258" r:id="R4a849f41a06b4215"/>
    <p:sldId xmlns:r="http://schemas.openxmlformats.org/officeDocument/2006/relationships" id="259" r:id="R3af1dd3f6a0a4bd5"/>
    <p:sldId xmlns:r="http://schemas.openxmlformats.org/officeDocument/2006/relationships" id="260" r:id="R1573ab04c9b04ad5"/>
    <p:sldId xmlns:r="http://schemas.openxmlformats.org/officeDocument/2006/relationships" id="261" r:id="Rd5c6bdb3988446b9"/>
    <p:sldId xmlns:r="http://schemas.openxmlformats.org/officeDocument/2006/relationships" id="262" r:id="Re848797bd33044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84843ef9a24a7a" /><Relationship Type="http://schemas.openxmlformats.org/officeDocument/2006/relationships/slide" Target="/ppt/slides/slide1.xml" Id="Rae67f66c02d44ce9" /><Relationship Type="http://schemas.openxmlformats.org/officeDocument/2006/relationships/slide" Target="/ppt/slides/slide2.xml" Id="R0b393e30e9964166" /><Relationship Type="http://schemas.openxmlformats.org/officeDocument/2006/relationships/slide" Target="/ppt/slides/slide3.xml" Id="R4a849f41a06b4215" /><Relationship Type="http://schemas.openxmlformats.org/officeDocument/2006/relationships/slide" Target="/ppt/slides/slide4.xml" Id="R3af1dd3f6a0a4bd5" /><Relationship Type="http://schemas.openxmlformats.org/officeDocument/2006/relationships/slide" Target="/ppt/slides/slide5.xml" Id="R1573ab04c9b04ad5" /><Relationship Type="http://schemas.openxmlformats.org/officeDocument/2006/relationships/slide" Target="/ppt/slides/slide6.xml" Id="Rd5c6bdb3988446b9" /><Relationship Type="http://schemas.openxmlformats.org/officeDocument/2006/relationships/slide" Target="/ppt/slides/slide7.xml" Id="Re848797bd33044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a3cbbf816848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452ec48474d46" /><Relationship Type="http://schemas.openxmlformats.org/officeDocument/2006/relationships/theme" Target="/ppt/slideMasters/theme/theme1.xml" Id="R1f5875b4776d46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a452ec48474d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7b3bc99a5c45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f3f8a0b7943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e8717d18a4b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97e90995e247e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61fc7075b441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98545d9014c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20ba86edb54f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HODNE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HODNE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−4 384 718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266 401 429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885 051 428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944 161 522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HODNE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Gustav Vigelands vei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919 954 396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HODNE INVEST AS</a:t>
            </a:r>
          </a:p>
        </p:txBody>
      </p:sp>
    </p:spTree>
  </p:cSld>
  <p:clrMapOvr>
    <a:masterClrMapping xmlns:a="http://schemas.openxmlformats.org/drawingml/2006/main"/>
  </p:clrMapOvr>
</p:sld>
</file>