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ce2e9f6e9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f9fbf7e3f4ccc"/>
  </p:sldMasterIdLst>
  <p:sldIdLst>
    <p:sldId xmlns:r="http://schemas.openxmlformats.org/officeDocument/2006/relationships" id="256" r:id="Rf3bfda1b097d4432"/>
    <p:sldId xmlns:r="http://schemas.openxmlformats.org/officeDocument/2006/relationships" id="257" r:id="R758f21cb94c44e23"/>
    <p:sldId xmlns:r="http://schemas.openxmlformats.org/officeDocument/2006/relationships" id="258" r:id="R2b2828ae3a7848fa"/>
    <p:sldId xmlns:r="http://schemas.openxmlformats.org/officeDocument/2006/relationships" id="259" r:id="R145bd81b74d64ac1"/>
    <p:sldId xmlns:r="http://schemas.openxmlformats.org/officeDocument/2006/relationships" id="260" r:id="Reb83f5066841429b"/>
    <p:sldId xmlns:r="http://schemas.openxmlformats.org/officeDocument/2006/relationships" id="261" r:id="R5eb72ad9ca5a42e3"/>
    <p:sldId xmlns:r="http://schemas.openxmlformats.org/officeDocument/2006/relationships" id="262" r:id="R73fd05d4927c44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f9fbf7e3f4ccc" /><Relationship Type="http://schemas.openxmlformats.org/officeDocument/2006/relationships/slide" Target="/ppt/slides/slide1.xml" Id="Rf3bfda1b097d4432" /><Relationship Type="http://schemas.openxmlformats.org/officeDocument/2006/relationships/slide" Target="/ppt/slides/slide2.xml" Id="R758f21cb94c44e23" /><Relationship Type="http://schemas.openxmlformats.org/officeDocument/2006/relationships/slide" Target="/ppt/slides/slide3.xml" Id="R2b2828ae3a7848fa" /><Relationship Type="http://schemas.openxmlformats.org/officeDocument/2006/relationships/slide" Target="/ppt/slides/slide4.xml" Id="R145bd81b74d64ac1" /><Relationship Type="http://schemas.openxmlformats.org/officeDocument/2006/relationships/slide" Target="/ppt/slides/slide5.xml" Id="Reb83f5066841429b" /><Relationship Type="http://schemas.openxmlformats.org/officeDocument/2006/relationships/slide" Target="/ppt/slides/slide6.xml" Id="R5eb72ad9ca5a42e3" /><Relationship Type="http://schemas.openxmlformats.org/officeDocument/2006/relationships/slide" Target="/ppt/slides/slide7.xml" Id="R73fd05d4927c44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cf730a0ac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c8a409249422e" /><Relationship Type="http://schemas.openxmlformats.org/officeDocument/2006/relationships/theme" Target="/ppt/slideMasters/theme/theme1.xml" Id="R77c8d93daa67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c8a409249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fc5d3e52f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7e866858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dbf9f170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f6008eab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dd5b16f2d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9c6ee646c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ecbc8d796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