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609ed5444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fd1b03ad834246"/>
  </p:sldMasterIdLst>
  <p:sldIdLst>
    <p:sldId xmlns:r="http://schemas.openxmlformats.org/officeDocument/2006/relationships" id="256" r:id="R53daaec826b84470"/>
    <p:sldId xmlns:r="http://schemas.openxmlformats.org/officeDocument/2006/relationships" id="257" r:id="Rcc79182f8ea14b5f"/>
    <p:sldId xmlns:r="http://schemas.openxmlformats.org/officeDocument/2006/relationships" id="258" r:id="Ra19b73455cd247ad"/>
    <p:sldId xmlns:r="http://schemas.openxmlformats.org/officeDocument/2006/relationships" id="259" r:id="R60cbb2740a0d4c2d"/>
    <p:sldId xmlns:r="http://schemas.openxmlformats.org/officeDocument/2006/relationships" id="260" r:id="Rbb96cddac37b4c96"/>
    <p:sldId xmlns:r="http://schemas.openxmlformats.org/officeDocument/2006/relationships" id="261" r:id="Rcc06b1d4ad92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d1b03ad834246" /><Relationship Type="http://schemas.openxmlformats.org/officeDocument/2006/relationships/slide" Target="/ppt/slides/slide1.xml" Id="R53daaec826b84470" /><Relationship Type="http://schemas.openxmlformats.org/officeDocument/2006/relationships/slide" Target="/ppt/slides/slide2.xml" Id="Rcc79182f8ea14b5f" /><Relationship Type="http://schemas.openxmlformats.org/officeDocument/2006/relationships/slide" Target="/ppt/slides/slide3.xml" Id="Ra19b73455cd247ad" /><Relationship Type="http://schemas.openxmlformats.org/officeDocument/2006/relationships/slide" Target="/ppt/slides/slide4.xml" Id="R60cbb2740a0d4c2d" /><Relationship Type="http://schemas.openxmlformats.org/officeDocument/2006/relationships/slide" Target="/ppt/slides/slide5.xml" Id="Rbb96cddac37b4c96" /><Relationship Type="http://schemas.openxmlformats.org/officeDocument/2006/relationships/slide" Target="/ppt/slides/slide6.xml" Id="Rcc06b1d4ad92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e3786d99d44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b92a628fc405b" /><Relationship Type="http://schemas.openxmlformats.org/officeDocument/2006/relationships/theme" Target="/ppt/slideMasters/theme/theme1.xml" Id="R5035296fce7c41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b92a628fc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6c27fc365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e90d47b724c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89a7dae25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9d85bf481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116f2220b4e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c2655c931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NOBEL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