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d3223be3e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21ba5922c4ff2"/>
  </p:sldMasterIdLst>
  <p:sldIdLst>
    <p:sldId xmlns:r="http://schemas.openxmlformats.org/officeDocument/2006/relationships" id="256" r:id="R7bef89b886984b3d"/>
    <p:sldId xmlns:r="http://schemas.openxmlformats.org/officeDocument/2006/relationships" id="257" r:id="R218c6d0f43fe4b22"/>
    <p:sldId xmlns:r="http://schemas.openxmlformats.org/officeDocument/2006/relationships" id="258" r:id="Reb06c2435e3645d7"/>
    <p:sldId xmlns:r="http://schemas.openxmlformats.org/officeDocument/2006/relationships" id="259" r:id="R3c5e09be551f47f6"/>
    <p:sldId xmlns:r="http://schemas.openxmlformats.org/officeDocument/2006/relationships" id="260" r:id="R472460743dfa44a6"/>
    <p:sldId xmlns:r="http://schemas.openxmlformats.org/officeDocument/2006/relationships" id="261" r:id="R4cf6430f18db4b04"/>
    <p:sldId xmlns:r="http://schemas.openxmlformats.org/officeDocument/2006/relationships" id="262" r:id="R26d6114f7be9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21ba5922c4ff2" /><Relationship Type="http://schemas.openxmlformats.org/officeDocument/2006/relationships/slide" Target="/ppt/slides/slide1.xml" Id="R7bef89b886984b3d" /><Relationship Type="http://schemas.openxmlformats.org/officeDocument/2006/relationships/slide" Target="/ppt/slides/slide2.xml" Id="R218c6d0f43fe4b22" /><Relationship Type="http://schemas.openxmlformats.org/officeDocument/2006/relationships/slide" Target="/ppt/slides/slide3.xml" Id="Reb06c2435e3645d7" /><Relationship Type="http://schemas.openxmlformats.org/officeDocument/2006/relationships/slide" Target="/ppt/slides/slide4.xml" Id="R3c5e09be551f47f6" /><Relationship Type="http://schemas.openxmlformats.org/officeDocument/2006/relationships/slide" Target="/ppt/slides/slide5.xml" Id="R472460743dfa44a6" /><Relationship Type="http://schemas.openxmlformats.org/officeDocument/2006/relationships/slide" Target="/ppt/slides/slide6.xml" Id="R4cf6430f18db4b04" /><Relationship Type="http://schemas.openxmlformats.org/officeDocument/2006/relationships/slide" Target="/ppt/slides/slide7.xml" Id="R26d6114f7be9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845918c3148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03bff289b438f" /><Relationship Type="http://schemas.openxmlformats.org/officeDocument/2006/relationships/theme" Target="/ppt/slideMasters/theme/theme1.xml" Id="Rb52635ca2b4148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f03bff289b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080b91ff5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a2caea27b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3c370cad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170858eb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df47d80e48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54de41f9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cf7f4782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VESTBY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VESTBY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5 731 897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98 51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post@vestbyregnskap.no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VESTBY AS</a:t>
            </a:r>
          </a:p>
        </p:txBody>
      </p:sp>
    </p:spTree>
  </p:cSld>
  <p:clrMapOvr>
    <a:masterClrMapping xmlns:a="http://schemas.openxmlformats.org/drawingml/2006/main"/>
  </p:clrMapOvr>
</p:sld>
</file>