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a5884e8b224c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ae3cf4372042b6"/>
  </p:sldMasterIdLst>
  <p:sldIdLst>
    <p:sldId xmlns:r="http://schemas.openxmlformats.org/officeDocument/2006/relationships" id="256" r:id="R5aece996b1dd4326"/>
    <p:sldId xmlns:r="http://schemas.openxmlformats.org/officeDocument/2006/relationships" id="257" r:id="R0dc68d9f6a23451a"/>
    <p:sldId xmlns:r="http://schemas.openxmlformats.org/officeDocument/2006/relationships" id="258" r:id="R23c950ef237a4713"/>
    <p:sldId xmlns:r="http://schemas.openxmlformats.org/officeDocument/2006/relationships" id="259" r:id="R1ffc56def7da4247"/>
    <p:sldId xmlns:r="http://schemas.openxmlformats.org/officeDocument/2006/relationships" id="260" r:id="R2ab99085aa0343e0"/>
    <p:sldId xmlns:r="http://schemas.openxmlformats.org/officeDocument/2006/relationships" id="261" r:id="R227482c82a8442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e3cf4372042b6" /><Relationship Type="http://schemas.openxmlformats.org/officeDocument/2006/relationships/slide" Target="/ppt/slides/slide1.xml" Id="R5aece996b1dd4326" /><Relationship Type="http://schemas.openxmlformats.org/officeDocument/2006/relationships/slide" Target="/ppt/slides/slide2.xml" Id="R0dc68d9f6a23451a" /><Relationship Type="http://schemas.openxmlformats.org/officeDocument/2006/relationships/slide" Target="/ppt/slides/slide3.xml" Id="R23c950ef237a4713" /><Relationship Type="http://schemas.openxmlformats.org/officeDocument/2006/relationships/slide" Target="/ppt/slides/slide4.xml" Id="R1ffc56def7da4247" /><Relationship Type="http://schemas.openxmlformats.org/officeDocument/2006/relationships/slide" Target="/ppt/slides/slide5.xml" Id="R2ab99085aa0343e0" /><Relationship Type="http://schemas.openxmlformats.org/officeDocument/2006/relationships/slide" Target="/ppt/slides/slide6.xml" Id="R227482c82a8442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73ff014f641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efd34502f4fea" /><Relationship Type="http://schemas.openxmlformats.org/officeDocument/2006/relationships/theme" Target="/ppt/slideMasters/theme/theme1.xml" Id="R84d41e39c81a4c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7efd34502f4f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b2825678447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03d377b3544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1bacb30ac43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f18ec21fb48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2cf27f4314e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fb1e5e0c043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VESTBY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Kleverveien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1543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98 51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post@vestbyregnskap.no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919 935 669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