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3bd35d5d5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5e6ca38ba4542"/>
  </p:sldMasterIdLst>
  <p:sldIdLst>
    <p:sldId xmlns:r="http://schemas.openxmlformats.org/officeDocument/2006/relationships" id="256" r:id="R6f84e7af94ca4412"/>
    <p:sldId xmlns:r="http://schemas.openxmlformats.org/officeDocument/2006/relationships" id="257" r:id="R6e08295d73994f34"/>
    <p:sldId xmlns:r="http://schemas.openxmlformats.org/officeDocument/2006/relationships" id="258" r:id="R933f86ac622942a8"/>
    <p:sldId xmlns:r="http://schemas.openxmlformats.org/officeDocument/2006/relationships" id="259" r:id="Rb51b6a5b5e3a4481"/>
    <p:sldId xmlns:r="http://schemas.openxmlformats.org/officeDocument/2006/relationships" id="260" r:id="Rd8bf1232b4544f2d"/>
    <p:sldId xmlns:r="http://schemas.openxmlformats.org/officeDocument/2006/relationships" id="261" r:id="R7a064e2ee55d4c79"/>
    <p:sldId xmlns:r="http://schemas.openxmlformats.org/officeDocument/2006/relationships" id="262" r:id="Rd631a43d8987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5e6ca38ba4542" /><Relationship Type="http://schemas.openxmlformats.org/officeDocument/2006/relationships/slide" Target="/ppt/slides/slide1.xml" Id="R6f84e7af94ca4412" /><Relationship Type="http://schemas.openxmlformats.org/officeDocument/2006/relationships/slide" Target="/ppt/slides/slide2.xml" Id="R6e08295d73994f34" /><Relationship Type="http://schemas.openxmlformats.org/officeDocument/2006/relationships/slide" Target="/ppt/slides/slide3.xml" Id="R933f86ac622942a8" /><Relationship Type="http://schemas.openxmlformats.org/officeDocument/2006/relationships/slide" Target="/ppt/slides/slide4.xml" Id="Rb51b6a5b5e3a4481" /><Relationship Type="http://schemas.openxmlformats.org/officeDocument/2006/relationships/slide" Target="/ppt/slides/slide5.xml" Id="Rd8bf1232b4544f2d" /><Relationship Type="http://schemas.openxmlformats.org/officeDocument/2006/relationships/slide" Target="/ppt/slides/slide6.xml" Id="R7a064e2ee55d4c79" /><Relationship Type="http://schemas.openxmlformats.org/officeDocument/2006/relationships/slide" Target="/ppt/slides/slide7.xml" Id="Rd631a43d8987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4988af1d9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ff3ff25d3487e" /><Relationship Type="http://schemas.openxmlformats.org/officeDocument/2006/relationships/theme" Target="/ppt/slideMasters/theme/theme1.xml" Id="R5a4b833c228c4a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ff3ff25d3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9ad29768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32f4ef124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503adce5c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3261f43cc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6552dbbef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d1dbaec1f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712b0721b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SNAPPER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21 978 128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jpj@arkwright.no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