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39b20fcd0548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5cc2174bf34257"/>
  </p:sldMasterIdLst>
  <p:sldIdLst>
    <p:sldId xmlns:r="http://schemas.openxmlformats.org/officeDocument/2006/relationships" id="256" r:id="R42f02b27dd2c4dce"/>
    <p:sldId xmlns:r="http://schemas.openxmlformats.org/officeDocument/2006/relationships" id="257" r:id="R8a09f48bfc8a4c6f"/>
    <p:sldId xmlns:r="http://schemas.openxmlformats.org/officeDocument/2006/relationships" id="258" r:id="R7947f43d24d44cfb"/>
    <p:sldId xmlns:r="http://schemas.openxmlformats.org/officeDocument/2006/relationships" id="259" r:id="Rda133eb09f7e40c6"/>
    <p:sldId xmlns:r="http://schemas.openxmlformats.org/officeDocument/2006/relationships" id="260" r:id="Rf44c3271739e4af5"/>
    <p:sldId xmlns:r="http://schemas.openxmlformats.org/officeDocument/2006/relationships" id="261" r:id="R30c51d830c5b4e59"/>
    <p:sldId xmlns:r="http://schemas.openxmlformats.org/officeDocument/2006/relationships" id="262" r:id="R3d9991ac64b94d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5cc2174bf34257" /><Relationship Type="http://schemas.openxmlformats.org/officeDocument/2006/relationships/slide" Target="/ppt/slides/slide1.xml" Id="R42f02b27dd2c4dce" /><Relationship Type="http://schemas.openxmlformats.org/officeDocument/2006/relationships/slide" Target="/ppt/slides/slide2.xml" Id="R8a09f48bfc8a4c6f" /><Relationship Type="http://schemas.openxmlformats.org/officeDocument/2006/relationships/slide" Target="/ppt/slides/slide3.xml" Id="R7947f43d24d44cfb" /><Relationship Type="http://schemas.openxmlformats.org/officeDocument/2006/relationships/slide" Target="/ppt/slides/slide4.xml" Id="Rda133eb09f7e40c6" /><Relationship Type="http://schemas.openxmlformats.org/officeDocument/2006/relationships/slide" Target="/ppt/slides/slide5.xml" Id="Rf44c3271739e4af5" /><Relationship Type="http://schemas.openxmlformats.org/officeDocument/2006/relationships/slide" Target="/ppt/slides/slide6.xml" Id="R30c51d830c5b4e59" /><Relationship Type="http://schemas.openxmlformats.org/officeDocument/2006/relationships/slide" Target="/ppt/slides/slide7.xml" Id="R3d9991ac64b94d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b60cfdded945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da48e8ed444813" /><Relationship Type="http://schemas.openxmlformats.org/officeDocument/2006/relationships/theme" Target="/ppt/slideMasters/theme/theme1.xml" Id="Ra82bac4e1deb4f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da48e8ed4448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449ca1cd54d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d16836fa14d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041833d6a44b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acd88012643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85d8f335e940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f151c033584ad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641649503f40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−114 256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−446 192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89 422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37 720 588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SAMUEL RENÉ TURRETTINI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919 929 324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STINVEST AS</a:t>
            </a:r>
          </a:p>
        </p:txBody>
      </p:sp>
    </p:spTree>
  </p:cSld>
  <p:clrMapOvr>
    <a:masterClrMapping xmlns:a="http://schemas.openxmlformats.org/drawingml/2006/main"/>
  </p:clrMapOvr>
</p:sld>
</file>