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5c69de605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94cf78192433d"/>
  </p:sldMasterIdLst>
  <p:sldIdLst>
    <p:sldId xmlns:r="http://schemas.openxmlformats.org/officeDocument/2006/relationships" id="256" r:id="R1285b867a29d4edf"/>
    <p:sldId xmlns:r="http://schemas.openxmlformats.org/officeDocument/2006/relationships" id="257" r:id="Rea7c94640b3a4b98"/>
    <p:sldId xmlns:r="http://schemas.openxmlformats.org/officeDocument/2006/relationships" id="258" r:id="R6023124f60d744b7"/>
    <p:sldId xmlns:r="http://schemas.openxmlformats.org/officeDocument/2006/relationships" id="259" r:id="R21c60138ac9f48a5"/>
    <p:sldId xmlns:r="http://schemas.openxmlformats.org/officeDocument/2006/relationships" id="260" r:id="Rcc4b62de85a24510"/>
    <p:sldId xmlns:r="http://schemas.openxmlformats.org/officeDocument/2006/relationships" id="261" r:id="Rb2d66a2f194c4d80"/>
    <p:sldId xmlns:r="http://schemas.openxmlformats.org/officeDocument/2006/relationships" id="262" r:id="R2fad3b82649e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94cf78192433d" /><Relationship Type="http://schemas.openxmlformats.org/officeDocument/2006/relationships/slide" Target="/ppt/slides/slide1.xml" Id="R1285b867a29d4edf" /><Relationship Type="http://schemas.openxmlformats.org/officeDocument/2006/relationships/slide" Target="/ppt/slides/slide2.xml" Id="Rea7c94640b3a4b98" /><Relationship Type="http://schemas.openxmlformats.org/officeDocument/2006/relationships/slide" Target="/ppt/slides/slide3.xml" Id="R6023124f60d744b7" /><Relationship Type="http://schemas.openxmlformats.org/officeDocument/2006/relationships/slide" Target="/ppt/slides/slide4.xml" Id="R21c60138ac9f48a5" /><Relationship Type="http://schemas.openxmlformats.org/officeDocument/2006/relationships/slide" Target="/ppt/slides/slide5.xml" Id="Rcc4b62de85a24510" /><Relationship Type="http://schemas.openxmlformats.org/officeDocument/2006/relationships/slide" Target="/ppt/slides/slide6.xml" Id="Rb2d66a2f194c4d80" /><Relationship Type="http://schemas.openxmlformats.org/officeDocument/2006/relationships/slide" Target="/ppt/slides/slide7.xml" Id="R2fad3b82649e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72ff56fdd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b5629eec4a2f" /><Relationship Type="http://schemas.openxmlformats.org/officeDocument/2006/relationships/theme" Target="/ppt/slideMasters/theme/theme1.xml" Id="R1e3811cc8e90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2b5629eec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37741462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5ea69465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f3ccdfde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204be21e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083e52c1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ba661c6c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318c5bb8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