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66f379778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cc0482ede447f0"/>
  </p:sldMasterIdLst>
  <p:sldIdLst>
    <p:sldId xmlns:r="http://schemas.openxmlformats.org/officeDocument/2006/relationships" id="256" r:id="R43afb2ee4ef344ac"/>
    <p:sldId xmlns:r="http://schemas.openxmlformats.org/officeDocument/2006/relationships" id="257" r:id="R3d909a002892421b"/>
    <p:sldId xmlns:r="http://schemas.openxmlformats.org/officeDocument/2006/relationships" id="258" r:id="R8605de66ec9c4502"/>
    <p:sldId xmlns:r="http://schemas.openxmlformats.org/officeDocument/2006/relationships" id="259" r:id="R75bbb5cc0e814e38"/>
    <p:sldId xmlns:r="http://schemas.openxmlformats.org/officeDocument/2006/relationships" id="260" r:id="R3fad870ead0f492b"/>
    <p:sldId xmlns:r="http://schemas.openxmlformats.org/officeDocument/2006/relationships" id="261" r:id="Re140b75e9a41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c0482ede447f0" /><Relationship Type="http://schemas.openxmlformats.org/officeDocument/2006/relationships/slide" Target="/ppt/slides/slide1.xml" Id="R43afb2ee4ef344ac" /><Relationship Type="http://schemas.openxmlformats.org/officeDocument/2006/relationships/slide" Target="/ppt/slides/slide2.xml" Id="R3d909a002892421b" /><Relationship Type="http://schemas.openxmlformats.org/officeDocument/2006/relationships/slide" Target="/ppt/slides/slide3.xml" Id="R8605de66ec9c4502" /><Relationship Type="http://schemas.openxmlformats.org/officeDocument/2006/relationships/slide" Target="/ppt/slides/slide4.xml" Id="R75bbb5cc0e814e38" /><Relationship Type="http://schemas.openxmlformats.org/officeDocument/2006/relationships/slide" Target="/ppt/slides/slide5.xml" Id="R3fad870ead0f492b" /><Relationship Type="http://schemas.openxmlformats.org/officeDocument/2006/relationships/slide" Target="/ppt/slides/slide6.xml" Id="Re140b75e9a41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ccabd9a5543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43c0b17c54baf" /><Relationship Type="http://schemas.openxmlformats.org/officeDocument/2006/relationships/theme" Target="/ppt/slideMasters/theme/theme1.xml" Id="Rff9646b6a6f2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43c0b17c5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93a3723f1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0a2a020d9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9feb4732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d2dae80c4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0c0e1e699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4df3997e9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919 909 668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