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4ad8b4d17a4e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bb165ba0614461"/>
  </p:sldMasterIdLst>
  <p:sldIdLst>
    <p:sldId xmlns:r="http://schemas.openxmlformats.org/officeDocument/2006/relationships" id="256" r:id="R4809e63d1d1c4c12"/>
    <p:sldId xmlns:r="http://schemas.openxmlformats.org/officeDocument/2006/relationships" id="257" r:id="Ree653442e9a548e7"/>
    <p:sldId xmlns:r="http://schemas.openxmlformats.org/officeDocument/2006/relationships" id="258" r:id="Rb04479ce587f4327"/>
    <p:sldId xmlns:r="http://schemas.openxmlformats.org/officeDocument/2006/relationships" id="259" r:id="Rd8bb528e41c14af2"/>
    <p:sldId xmlns:r="http://schemas.openxmlformats.org/officeDocument/2006/relationships" id="260" r:id="Re6e15a2b135f4ae6"/>
    <p:sldId xmlns:r="http://schemas.openxmlformats.org/officeDocument/2006/relationships" id="261" r:id="R0b4e759b1a9d49ad"/>
    <p:sldId xmlns:r="http://schemas.openxmlformats.org/officeDocument/2006/relationships" id="262" r:id="Rcab82a25693b4d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bb165ba0614461" /><Relationship Type="http://schemas.openxmlformats.org/officeDocument/2006/relationships/slide" Target="/ppt/slides/slide1.xml" Id="R4809e63d1d1c4c12" /><Relationship Type="http://schemas.openxmlformats.org/officeDocument/2006/relationships/slide" Target="/ppt/slides/slide2.xml" Id="Ree653442e9a548e7" /><Relationship Type="http://schemas.openxmlformats.org/officeDocument/2006/relationships/slide" Target="/ppt/slides/slide3.xml" Id="Rb04479ce587f4327" /><Relationship Type="http://schemas.openxmlformats.org/officeDocument/2006/relationships/slide" Target="/ppt/slides/slide4.xml" Id="Rd8bb528e41c14af2" /><Relationship Type="http://schemas.openxmlformats.org/officeDocument/2006/relationships/slide" Target="/ppt/slides/slide5.xml" Id="Re6e15a2b135f4ae6" /><Relationship Type="http://schemas.openxmlformats.org/officeDocument/2006/relationships/slide" Target="/ppt/slides/slide6.xml" Id="R0b4e759b1a9d49ad" /><Relationship Type="http://schemas.openxmlformats.org/officeDocument/2006/relationships/slide" Target="/ppt/slides/slide7.xml" Id="Rcab82a25693b4d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01680039a49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151cbd3194a94" /><Relationship Type="http://schemas.openxmlformats.org/officeDocument/2006/relationships/theme" Target="/ppt/slideMasters/theme/theme1.xml" Id="Rd4dfc0194957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151cbd3194a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eb041e9154d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e4f98ea2b45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0d3515b0a4b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895aaf17549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c21fb1d9445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d26b63bfb4a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734f091aa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RØRLEGGERSERVICE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2 193 211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769 599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1 251 931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KRISTOFFERSEN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Høgsfjordgata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919 854 898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RØRLEGGERSERVICE AS</a:t>
            </a:r>
          </a:p>
        </p:txBody>
      </p:sp>
    </p:spTree>
  </p:cSld>
  <p:clrMapOvr>
    <a:masterClrMapping xmlns:a="http://schemas.openxmlformats.org/drawingml/2006/main"/>
  </p:clrMapOvr>
</p:sld>
</file>