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a3cdeead648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3f831913ca43bf"/>
  </p:sldMasterIdLst>
  <p:sldIdLst>
    <p:sldId xmlns:r="http://schemas.openxmlformats.org/officeDocument/2006/relationships" id="256" r:id="Rc8e59ae8e7f64705"/>
    <p:sldId xmlns:r="http://schemas.openxmlformats.org/officeDocument/2006/relationships" id="257" r:id="R44196bc9d03a4da6"/>
    <p:sldId xmlns:r="http://schemas.openxmlformats.org/officeDocument/2006/relationships" id="258" r:id="R9f19b71b2c334a4b"/>
    <p:sldId xmlns:r="http://schemas.openxmlformats.org/officeDocument/2006/relationships" id="259" r:id="R558bbc7bf8044302"/>
    <p:sldId xmlns:r="http://schemas.openxmlformats.org/officeDocument/2006/relationships" id="260" r:id="Ra1eb04bca249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f831913ca43bf" /><Relationship Type="http://schemas.openxmlformats.org/officeDocument/2006/relationships/slide" Target="/ppt/slides/slide1.xml" Id="Rc8e59ae8e7f64705" /><Relationship Type="http://schemas.openxmlformats.org/officeDocument/2006/relationships/slide" Target="/ppt/slides/slide2.xml" Id="R44196bc9d03a4da6" /><Relationship Type="http://schemas.openxmlformats.org/officeDocument/2006/relationships/slide" Target="/ppt/slides/slide3.xml" Id="R9f19b71b2c334a4b" /><Relationship Type="http://schemas.openxmlformats.org/officeDocument/2006/relationships/slide" Target="/ppt/slides/slide4.xml" Id="R558bbc7bf8044302" /><Relationship Type="http://schemas.openxmlformats.org/officeDocument/2006/relationships/slide" Target="/ppt/slides/slide5.xml" Id="Ra1eb04bca249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d23fc3b6a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60b060d7d4541" /><Relationship Type="http://schemas.openxmlformats.org/officeDocument/2006/relationships/theme" Target="/ppt/slideMasters/theme/theme1.xml" Id="R18b2191c7676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860b060d7d45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25557b03a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a3d9d475f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582d02f97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1b8a2c7e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b4c5bbf1f4e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tleonardsen@hotmail.com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919 840 684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