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8552fbad8b4e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4940351a4144bb"/>
  </p:sldMasterIdLst>
  <p:sldIdLst>
    <p:sldId xmlns:r="http://schemas.openxmlformats.org/officeDocument/2006/relationships" id="256" r:id="R2dab4da266b94221"/>
    <p:sldId xmlns:r="http://schemas.openxmlformats.org/officeDocument/2006/relationships" id="257" r:id="R96cf6665756247ca"/>
    <p:sldId xmlns:r="http://schemas.openxmlformats.org/officeDocument/2006/relationships" id="258" r:id="R07425f5bfb194998"/>
    <p:sldId xmlns:r="http://schemas.openxmlformats.org/officeDocument/2006/relationships" id="259" r:id="R210c05b5875b4553"/>
    <p:sldId xmlns:r="http://schemas.openxmlformats.org/officeDocument/2006/relationships" id="260" r:id="R4c7ede7c3ede4712"/>
    <p:sldId xmlns:r="http://schemas.openxmlformats.org/officeDocument/2006/relationships" id="261" r:id="R6376543340f946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940351a4144bb" /><Relationship Type="http://schemas.openxmlformats.org/officeDocument/2006/relationships/slide" Target="/ppt/slides/slide1.xml" Id="R2dab4da266b94221" /><Relationship Type="http://schemas.openxmlformats.org/officeDocument/2006/relationships/slide" Target="/ppt/slides/slide2.xml" Id="R96cf6665756247ca" /><Relationship Type="http://schemas.openxmlformats.org/officeDocument/2006/relationships/slide" Target="/ppt/slides/slide3.xml" Id="R07425f5bfb194998" /><Relationship Type="http://schemas.openxmlformats.org/officeDocument/2006/relationships/slide" Target="/ppt/slides/slide4.xml" Id="R210c05b5875b4553" /><Relationship Type="http://schemas.openxmlformats.org/officeDocument/2006/relationships/slide" Target="/ppt/slides/slide5.xml" Id="R4c7ede7c3ede4712" /><Relationship Type="http://schemas.openxmlformats.org/officeDocument/2006/relationships/slide" Target="/ppt/slides/slide6.xml" Id="R6376543340f946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8a3c29b92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8c6ed897c4279" /><Relationship Type="http://schemas.openxmlformats.org/officeDocument/2006/relationships/theme" Target="/ppt/slideMasters/theme/theme1.xml" Id="Rce43741a2dac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48c6ed897c42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ca68ccb6841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6a3a20b3d4b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fc3ff2a8a4f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904c45a0c46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a7f9f078c4a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27ad42b3849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11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tleonardsen@hotmail.com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919 840 684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