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09d33c4d9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9f379991d4902"/>
  </p:sldMasterIdLst>
  <p:sldIdLst>
    <p:sldId xmlns:r="http://schemas.openxmlformats.org/officeDocument/2006/relationships" id="256" r:id="R1f67dc49f311435f"/>
    <p:sldId xmlns:r="http://schemas.openxmlformats.org/officeDocument/2006/relationships" id="257" r:id="Rbdfca80a54d24c56"/>
    <p:sldId xmlns:r="http://schemas.openxmlformats.org/officeDocument/2006/relationships" id="258" r:id="R43c07bfffb3746a7"/>
    <p:sldId xmlns:r="http://schemas.openxmlformats.org/officeDocument/2006/relationships" id="259" r:id="R23ec71fb75e447c1"/>
    <p:sldId xmlns:r="http://schemas.openxmlformats.org/officeDocument/2006/relationships" id="260" r:id="Re5792756438c4dee"/>
    <p:sldId xmlns:r="http://schemas.openxmlformats.org/officeDocument/2006/relationships" id="261" r:id="Rc67a214e76724dba"/>
    <p:sldId xmlns:r="http://schemas.openxmlformats.org/officeDocument/2006/relationships" id="262" r:id="R966b2a2d5ce3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9f379991d4902" /><Relationship Type="http://schemas.openxmlformats.org/officeDocument/2006/relationships/slide" Target="/ppt/slides/slide1.xml" Id="R1f67dc49f311435f" /><Relationship Type="http://schemas.openxmlformats.org/officeDocument/2006/relationships/slide" Target="/ppt/slides/slide2.xml" Id="Rbdfca80a54d24c56" /><Relationship Type="http://schemas.openxmlformats.org/officeDocument/2006/relationships/slide" Target="/ppt/slides/slide3.xml" Id="R43c07bfffb3746a7" /><Relationship Type="http://schemas.openxmlformats.org/officeDocument/2006/relationships/slide" Target="/ppt/slides/slide4.xml" Id="R23ec71fb75e447c1" /><Relationship Type="http://schemas.openxmlformats.org/officeDocument/2006/relationships/slide" Target="/ppt/slides/slide5.xml" Id="Re5792756438c4dee" /><Relationship Type="http://schemas.openxmlformats.org/officeDocument/2006/relationships/slide" Target="/ppt/slides/slide6.xml" Id="Rc67a214e76724dba" /><Relationship Type="http://schemas.openxmlformats.org/officeDocument/2006/relationships/slide" Target="/ppt/slides/slide7.xml" Id="R966b2a2d5ce3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61ff3c5be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3705a853a42ac" /><Relationship Type="http://schemas.openxmlformats.org/officeDocument/2006/relationships/theme" Target="/ppt/slideMasters/theme/theme1.xml" Id="R9250bf4b5524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3705a853a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3d7bc2b4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db8933fc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088b6330e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f206ee0c8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161433b55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bbcbc035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0a2ba78ad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