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35c1e1a2e4c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26903f3bb4c65"/>
  </p:sldMasterIdLst>
  <p:sldIdLst>
    <p:sldId xmlns:r="http://schemas.openxmlformats.org/officeDocument/2006/relationships" id="256" r:id="R3a59d9d2e8914b28"/>
    <p:sldId xmlns:r="http://schemas.openxmlformats.org/officeDocument/2006/relationships" id="257" r:id="R3da2c3801311420b"/>
    <p:sldId xmlns:r="http://schemas.openxmlformats.org/officeDocument/2006/relationships" id="258" r:id="R51702072c5924fe9"/>
    <p:sldId xmlns:r="http://schemas.openxmlformats.org/officeDocument/2006/relationships" id="259" r:id="R59ee3e7669894a99"/>
    <p:sldId xmlns:r="http://schemas.openxmlformats.org/officeDocument/2006/relationships" id="260" r:id="R5ed068d292694a19"/>
    <p:sldId xmlns:r="http://schemas.openxmlformats.org/officeDocument/2006/relationships" id="261" r:id="Raa599addd8f545b7"/>
    <p:sldId xmlns:r="http://schemas.openxmlformats.org/officeDocument/2006/relationships" id="262" r:id="Ra90eb929e9f7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26903f3bb4c65" /><Relationship Type="http://schemas.openxmlformats.org/officeDocument/2006/relationships/slide" Target="/ppt/slides/slide1.xml" Id="R3a59d9d2e8914b28" /><Relationship Type="http://schemas.openxmlformats.org/officeDocument/2006/relationships/slide" Target="/ppt/slides/slide2.xml" Id="R3da2c3801311420b" /><Relationship Type="http://schemas.openxmlformats.org/officeDocument/2006/relationships/slide" Target="/ppt/slides/slide3.xml" Id="R51702072c5924fe9" /><Relationship Type="http://schemas.openxmlformats.org/officeDocument/2006/relationships/slide" Target="/ppt/slides/slide4.xml" Id="R59ee3e7669894a99" /><Relationship Type="http://schemas.openxmlformats.org/officeDocument/2006/relationships/slide" Target="/ppt/slides/slide5.xml" Id="R5ed068d292694a19" /><Relationship Type="http://schemas.openxmlformats.org/officeDocument/2006/relationships/slide" Target="/ppt/slides/slide6.xml" Id="Raa599addd8f545b7" /><Relationship Type="http://schemas.openxmlformats.org/officeDocument/2006/relationships/slide" Target="/ppt/slides/slide7.xml" Id="Ra90eb929e9f7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55f21f16645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fdc7f69e34ee9" /><Relationship Type="http://schemas.openxmlformats.org/officeDocument/2006/relationships/theme" Target="/ppt/slideMasters/theme/theme1.xml" Id="R81d1be600d70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fdc7f69e3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425e58eda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5eeb24c9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c7a5f4132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f1a4191ac41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eebdc6ef2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8ca796d644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19dc90c1c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