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a9d1fa44f549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a201423844230"/>
  </p:sldMasterIdLst>
  <p:sldIdLst>
    <p:sldId xmlns:r="http://schemas.openxmlformats.org/officeDocument/2006/relationships" id="256" r:id="R725597a96ee44918"/>
    <p:sldId xmlns:r="http://schemas.openxmlformats.org/officeDocument/2006/relationships" id="257" r:id="R14a14adad986428c"/>
    <p:sldId xmlns:r="http://schemas.openxmlformats.org/officeDocument/2006/relationships" id="258" r:id="Rd8266ef7a06447a7"/>
    <p:sldId xmlns:r="http://schemas.openxmlformats.org/officeDocument/2006/relationships" id="259" r:id="R52fe86fd6d77431f"/>
    <p:sldId xmlns:r="http://schemas.openxmlformats.org/officeDocument/2006/relationships" id="260" r:id="R5c29e6dbded349d9"/>
    <p:sldId xmlns:r="http://schemas.openxmlformats.org/officeDocument/2006/relationships" id="261" r:id="Rbd43e0f9b6434b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a201423844230" /><Relationship Type="http://schemas.openxmlformats.org/officeDocument/2006/relationships/slide" Target="/ppt/slides/slide1.xml" Id="R725597a96ee44918" /><Relationship Type="http://schemas.openxmlformats.org/officeDocument/2006/relationships/slide" Target="/ppt/slides/slide2.xml" Id="R14a14adad986428c" /><Relationship Type="http://schemas.openxmlformats.org/officeDocument/2006/relationships/slide" Target="/ppt/slides/slide3.xml" Id="Rd8266ef7a06447a7" /><Relationship Type="http://schemas.openxmlformats.org/officeDocument/2006/relationships/slide" Target="/ppt/slides/slide4.xml" Id="R52fe86fd6d77431f" /><Relationship Type="http://schemas.openxmlformats.org/officeDocument/2006/relationships/slide" Target="/ppt/slides/slide5.xml" Id="R5c29e6dbded349d9" /><Relationship Type="http://schemas.openxmlformats.org/officeDocument/2006/relationships/slide" Target="/ppt/slides/slide6.xml" Id="Rbd43e0f9b6434b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e403863a4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80780f15f45de" /><Relationship Type="http://schemas.openxmlformats.org/officeDocument/2006/relationships/theme" Target="/ppt/slideMasters/theme/theme1.xml" Id="R9edd8dfd3d494d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80780f15f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ffc32614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4d1c6261b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f939d093d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17f8d565349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f8eab86de4e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168756f0448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ROVA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919 827 793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