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b03240c3b04c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af331f9a0448c5"/>
  </p:sldMasterIdLst>
  <p:sldIdLst>
    <p:sldId xmlns:r="http://schemas.openxmlformats.org/officeDocument/2006/relationships" id="256" r:id="Rd96aa7e1dbd84a29"/>
    <p:sldId xmlns:r="http://schemas.openxmlformats.org/officeDocument/2006/relationships" id="257" r:id="R23ee412d81244e95"/>
    <p:sldId xmlns:r="http://schemas.openxmlformats.org/officeDocument/2006/relationships" id="258" r:id="Rc86da6c3202c4d4f"/>
    <p:sldId xmlns:r="http://schemas.openxmlformats.org/officeDocument/2006/relationships" id="259" r:id="R9c9eb3e5124d4271"/>
    <p:sldId xmlns:r="http://schemas.openxmlformats.org/officeDocument/2006/relationships" id="260" r:id="Reda7ab7d0da34c63"/>
    <p:sldId xmlns:r="http://schemas.openxmlformats.org/officeDocument/2006/relationships" id="261" r:id="R4fe325c688164e63"/>
    <p:sldId xmlns:r="http://schemas.openxmlformats.org/officeDocument/2006/relationships" id="262" r:id="R5b08c3dcfed94b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af331f9a0448c5" /><Relationship Type="http://schemas.openxmlformats.org/officeDocument/2006/relationships/slide" Target="/ppt/slides/slide1.xml" Id="Rd96aa7e1dbd84a29" /><Relationship Type="http://schemas.openxmlformats.org/officeDocument/2006/relationships/slide" Target="/ppt/slides/slide2.xml" Id="R23ee412d81244e95" /><Relationship Type="http://schemas.openxmlformats.org/officeDocument/2006/relationships/slide" Target="/ppt/slides/slide3.xml" Id="Rc86da6c3202c4d4f" /><Relationship Type="http://schemas.openxmlformats.org/officeDocument/2006/relationships/slide" Target="/ppt/slides/slide4.xml" Id="R9c9eb3e5124d4271" /><Relationship Type="http://schemas.openxmlformats.org/officeDocument/2006/relationships/slide" Target="/ppt/slides/slide5.xml" Id="Reda7ab7d0da34c63" /><Relationship Type="http://schemas.openxmlformats.org/officeDocument/2006/relationships/slide" Target="/ppt/slides/slide6.xml" Id="R4fe325c688164e63" /><Relationship Type="http://schemas.openxmlformats.org/officeDocument/2006/relationships/slide" Target="/ppt/slides/slide7.xml" Id="R5b08c3dcfed94b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abb906503845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f19ce2ad614d59" /><Relationship Type="http://schemas.openxmlformats.org/officeDocument/2006/relationships/theme" Target="/ppt/slideMasters/theme/theme1.xml" Id="R51154a84da4445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f19ce2ad614d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c1159cb08442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0a444c33b746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4df5c590c447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3e94b75bc64d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32de5b8c4c47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9ae59127ca4f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8db2a504124b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HOTEL PARKEN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PARKEN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HOTEL PARKEN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PARKEN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PARKEN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PARKEN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60 794 115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353 564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−147 773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−8 663 456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12 400 672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PARKEN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K37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PARKEN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17 20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919 825 170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PARKEN AS</a:t>
            </a:r>
          </a:p>
        </p:txBody>
      </p:sp>
    </p:spTree>
  </p:cSld>
  <p:clrMapOvr>
    <a:masterClrMapping xmlns:a="http://schemas.openxmlformats.org/drawingml/2006/main"/>
  </p:clrMapOvr>
</p:sld>
</file>