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f26c51010841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accf32bb114eba"/>
  </p:sldMasterIdLst>
  <p:sldIdLst>
    <p:sldId xmlns:r="http://schemas.openxmlformats.org/officeDocument/2006/relationships" id="256" r:id="R51dcc3e0ce884607"/>
    <p:sldId xmlns:r="http://schemas.openxmlformats.org/officeDocument/2006/relationships" id="257" r:id="R45eba27a6aad4ca3"/>
    <p:sldId xmlns:r="http://schemas.openxmlformats.org/officeDocument/2006/relationships" id="258" r:id="R24a2e4ff05614696"/>
    <p:sldId xmlns:r="http://schemas.openxmlformats.org/officeDocument/2006/relationships" id="259" r:id="Rd692574b6d4149ec"/>
    <p:sldId xmlns:r="http://schemas.openxmlformats.org/officeDocument/2006/relationships" id="260" r:id="R01d2b0bbacf7401b"/>
    <p:sldId xmlns:r="http://schemas.openxmlformats.org/officeDocument/2006/relationships" id="261" r:id="R2c85e175f20b49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accf32bb114eba" /><Relationship Type="http://schemas.openxmlformats.org/officeDocument/2006/relationships/slide" Target="/ppt/slides/slide1.xml" Id="R51dcc3e0ce884607" /><Relationship Type="http://schemas.openxmlformats.org/officeDocument/2006/relationships/slide" Target="/ppt/slides/slide2.xml" Id="R45eba27a6aad4ca3" /><Relationship Type="http://schemas.openxmlformats.org/officeDocument/2006/relationships/slide" Target="/ppt/slides/slide3.xml" Id="R24a2e4ff05614696" /><Relationship Type="http://schemas.openxmlformats.org/officeDocument/2006/relationships/slide" Target="/ppt/slides/slide4.xml" Id="Rd692574b6d4149ec" /><Relationship Type="http://schemas.openxmlformats.org/officeDocument/2006/relationships/slide" Target="/ppt/slides/slide5.xml" Id="R01d2b0bbacf7401b" /><Relationship Type="http://schemas.openxmlformats.org/officeDocument/2006/relationships/slide" Target="/ppt/slides/slide6.xml" Id="R2c85e175f20b49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e275d2682044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616e8cebe4cad" /><Relationship Type="http://schemas.openxmlformats.org/officeDocument/2006/relationships/theme" Target="/ppt/slideMasters/theme/theme1.xml" Id="R37f4204c967e4e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a616e8cebe4c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7d692f69640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74c29273b48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2e487ee1842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5576c49154f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c252ea98145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ee9eb89c949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HOTEL PARKEN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PARKEN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PARKEN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PARKEN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PARKEN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PARKEN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17 20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919 825 170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PARKEN AS</a:t>
            </a:r>
          </a:p>
        </p:txBody>
      </p:sp>
    </p:spTree>
  </p:cSld>
  <p:clrMapOvr>
    <a:masterClrMapping xmlns:a="http://schemas.openxmlformats.org/drawingml/2006/main"/>
  </p:clrMapOvr>
</p:sld>
</file>