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53559971f7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4821049df4d52"/>
  </p:sldMasterIdLst>
  <p:sldIdLst>
    <p:sldId xmlns:r="http://schemas.openxmlformats.org/officeDocument/2006/relationships" id="256" r:id="R9c660fd14b134351"/>
    <p:sldId xmlns:r="http://schemas.openxmlformats.org/officeDocument/2006/relationships" id="257" r:id="R604816b8ae3741a9"/>
    <p:sldId xmlns:r="http://schemas.openxmlformats.org/officeDocument/2006/relationships" id="258" r:id="R8f3fe3d2d2484f10"/>
    <p:sldId xmlns:r="http://schemas.openxmlformats.org/officeDocument/2006/relationships" id="259" r:id="Rfaeafca5ee444bdc"/>
    <p:sldId xmlns:r="http://schemas.openxmlformats.org/officeDocument/2006/relationships" id="260" r:id="R7d99cba2edba4041"/>
    <p:sldId xmlns:r="http://schemas.openxmlformats.org/officeDocument/2006/relationships" id="261" r:id="Raffc86e20c064929"/>
    <p:sldId xmlns:r="http://schemas.openxmlformats.org/officeDocument/2006/relationships" id="262" r:id="Ra7a07535fa00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4821049df4d52" /><Relationship Type="http://schemas.openxmlformats.org/officeDocument/2006/relationships/slide" Target="/ppt/slides/slide1.xml" Id="R9c660fd14b134351" /><Relationship Type="http://schemas.openxmlformats.org/officeDocument/2006/relationships/slide" Target="/ppt/slides/slide2.xml" Id="R604816b8ae3741a9" /><Relationship Type="http://schemas.openxmlformats.org/officeDocument/2006/relationships/slide" Target="/ppt/slides/slide3.xml" Id="R8f3fe3d2d2484f10" /><Relationship Type="http://schemas.openxmlformats.org/officeDocument/2006/relationships/slide" Target="/ppt/slides/slide4.xml" Id="Rfaeafca5ee444bdc" /><Relationship Type="http://schemas.openxmlformats.org/officeDocument/2006/relationships/slide" Target="/ppt/slides/slide5.xml" Id="R7d99cba2edba4041" /><Relationship Type="http://schemas.openxmlformats.org/officeDocument/2006/relationships/slide" Target="/ppt/slides/slide6.xml" Id="Raffc86e20c064929" /><Relationship Type="http://schemas.openxmlformats.org/officeDocument/2006/relationships/slide" Target="/ppt/slides/slide7.xml" Id="Ra7a07535fa00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adfb524b7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71671bf544167" /><Relationship Type="http://schemas.openxmlformats.org/officeDocument/2006/relationships/theme" Target="/ppt/slideMasters/theme/theme1.xml" Id="R13704b637d38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71671bf54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944e33445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c6c7ea5d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06414e8c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8280eab96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9b8a7521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96224719c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c6cd7b7f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63 011 183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60 122 701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57 145 984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589 879 091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648 445 064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BARTNES  –  84,7 %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BARTNES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EQUADOR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ZHINGA INVEST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 AS</a:t>
            </a:r>
          </a:p>
        </p:txBody>
      </p:sp>
    </p:spTree>
  </p:cSld>
  <p:clrMapOvr>
    <a:masterClrMapping xmlns:a="http://schemas.openxmlformats.org/drawingml/2006/main"/>
  </p:clrMapOvr>
</p:sld>
</file>