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569acd90d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f3a5f1adc469b"/>
  </p:sldMasterIdLst>
  <p:sldIdLst>
    <p:sldId xmlns:r="http://schemas.openxmlformats.org/officeDocument/2006/relationships" id="256" r:id="Rc257469590fb4a0b"/>
    <p:sldId xmlns:r="http://schemas.openxmlformats.org/officeDocument/2006/relationships" id="257" r:id="R2cd3a9423cee48ad"/>
    <p:sldId xmlns:r="http://schemas.openxmlformats.org/officeDocument/2006/relationships" id="258" r:id="R95794805dc8742f8"/>
    <p:sldId xmlns:r="http://schemas.openxmlformats.org/officeDocument/2006/relationships" id="259" r:id="Ra181193618b946d9"/>
    <p:sldId xmlns:r="http://schemas.openxmlformats.org/officeDocument/2006/relationships" id="260" r:id="Rce41299ef7484d9d"/>
    <p:sldId xmlns:r="http://schemas.openxmlformats.org/officeDocument/2006/relationships" id="261" r:id="R02c8b0d2ae1344f7"/>
    <p:sldId xmlns:r="http://schemas.openxmlformats.org/officeDocument/2006/relationships" id="262" r:id="Rd643d2cc16d9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f3a5f1adc469b" /><Relationship Type="http://schemas.openxmlformats.org/officeDocument/2006/relationships/slide" Target="/ppt/slides/slide1.xml" Id="Rc257469590fb4a0b" /><Relationship Type="http://schemas.openxmlformats.org/officeDocument/2006/relationships/slide" Target="/ppt/slides/slide2.xml" Id="R2cd3a9423cee48ad" /><Relationship Type="http://schemas.openxmlformats.org/officeDocument/2006/relationships/slide" Target="/ppt/slides/slide3.xml" Id="R95794805dc8742f8" /><Relationship Type="http://schemas.openxmlformats.org/officeDocument/2006/relationships/slide" Target="/ppt/slides/slide4.xml" Id="Ra181193618b946d9" /><Relationship Type="http://schemas.openxmlformats.org/officeDocument/2006/relationships/slide" Target="/ppt/slides/slide5.xml" Id="Rce41299ef7484d9d" /><Relationship Type="http://schemas.openxmlformats.org/officeDocument/2006/relationships/slide" Target="/ppt/slides/slide6.xml" Id="R02c8b0d2ae1344f7" /><Relationship Type="http://schemas.openxmlformats.org/officeDocument/2006/relationships/slide" Target="/ppt/slides/slide7.xml" Id="Rd643d2cc16d9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eee54c6e8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0d56e74e4d44" /><Relationship Type="http://schemas.openxmlformats.org/officeDocument/2006/relationships/theme" Target="/ppt/slideMasters/theme/theme1.xml" Id="Rbc00da85662a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80d56e74e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2c742856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1675abc4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9ee55b0f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a4af14ce2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65700b8c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8cede8d0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f7e815cc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