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47b9d45a2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6e9c657324d48"/>
  </p:sldMasterIdLst>
  <p:sldIdLst>
    <p:sldId xmlns:r="http://schemas.openxmlformats.org/officeDocument/2006/relationships" id="256" r:id="R2a07f10ffd7f449b"/>
    <p:sldId xmlns:r="http://schemas.openxmlformats.org/officeDocument/2006/relationships" id="257" r:id="Rbcee9e889ccf4165"/>
    <p:sldId xmlns:r="http://schemas.openxmlformats.org/officeDocument/2006/relationships" id="258" r:id="R7aa310d755b34b35"/>
    <p:sldId xmlns:r="http://schemas.openxmlformats.org/officeDocument/2006/relationships" id="259" r:id="Rd31c956c420a4d6a"/>
    <p:sldId xmlns:r="http://schemas.openxmlformats.org/officeDocument/2006/relationships" id="260" r:id="Rc8545bd25ea04b53"/>
    <p:sldId xmlns:r="http://schemas.openxmlformats.org/officeDocument/2006/relationships" id="261" r:id="Rdca03e719e64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6e9c657324d48" /><Relationship Type="http://schemas.openxmlformats.org/officeDocument/2006/relationships/slide" Target="/ppt/slides/slide1.xml" Id="R2a07f10ffd7f449b" /><Relationship Type="http://schemas.openxmlformats.org/officeDocument/2006/relationships/slide" Target="/ppt/slides/slide2.xml" Id="Rbcee9e889ccf4165" /><Relationship Type="http://schemas.openxmlformats.org/officeDocument/2006/relationships/slide" Target="/ppt/slides/slide3.xml" Id="R7aa310d755b34b35" /><Relationship Type="http://schemas.openxmlformats.org/officeDocument/2006/relationships/slide" Target="/ppt/slides/slide4.xml" Id="Rd31c956c420a4d6a" /><Relationship Type="http://schemas.openxmlformats.org/officeDocument/2006/relationships/slide" Target="/ppt/slides/slide5.xml" Id="Rc8545bd25ea04b53" /><Relationship Type="http://schemas.openxmlformats.org/officeDocument/2006/relationships/slide" Target="/ppt/slides/slide6.xml" Id="Rdca03e719e64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5dd6aceb1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d98741db48d2" /><Relationship Type="http://schemas.openxmlformats.org/officeDocument/2006/relationships/theme" Target="/ppt/slideMasters/theme/theme1.xml" Id="R0f4f6a0d7e9e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dd98741db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1828a12c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ae41ef828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6fc052b2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2d10f74e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a67bd07d3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d2db3a30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