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dafb9c71e241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02888015094e5d"/>
  </p:sldMasterIdLst>
  <p:sldIdLst>
    <p:sldId xmlns:r="http://schemas.openxmlformats.org/officeDocument/2006/relationships" id="256" r:id="R814085af07c54339"/>
    <p:sldId xmlns:r="http://schemas.openxmlformats.org/officeDocument/2006/relationships" id="257" r:id="Rd05e75c2e48541c1"/>
    <p:sldId xmlns:r="http://schemas.openxmlformats.org/officeDocument/2006/relationships" id="258" r:id="R4bd9ef68f79444c1"/>
    <p:sldId xmlns:r="http://schemas.openxmlformats.org/officeDocument/2006/relationships" id="259" r:id="R854828fe49644615"/>
    <p:sldId xmlns:r="http://schemas.openxmlformats.org/officeDocument/2006/relationships" id="260" r:id="Ra72d92564ed54411"/>
    <p:sldId xmlns:r="http://schemas.openxmlformats.org/officeDocument/2006/relationships" id="261" r:id="R20c68c59eb77437f"/>
    <p:sldId xmlns:r="http://schemas.openxmlformats.org/officeDocument/2006/relationships" id="262" r:id="R60a82ce8f25c47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02888015094e5d" /><Relationship Type="http://schemas.openxmlformats.org/officeDocument/2006/relationships/slide" Target="/ppt/slides/slide1.xml" Id="R814085af07c54339" /><Relationship Type="http://schemas.openxmlformats.org/officeDocument/2006/relationships/slide" Target="/ppt/slides/slide2.xml" Id="Rd05e75c2e48541c1" /><Relationship Type="http://schemas.openxmlformats.org/officeDocument/2006/relationships/slide" Target="/ppt/slides/slide3.xml" Id="R4bd9ef68f79444c1" /><Relationship Type="http://schemas.openxmlformats.org/officeDocument/2006/relationships/slide" Target="/ppt/slides/slide4.xml" Id="R854828fe49644615" /><Relationship Type="http://schemas.openxmlformats.org/officeDocument/2006/relationships/slide" Target="/ppt/slides/slide5.xml" Id="Ra72d92564ed54411" /><Relationship Type="http://schemas.openxmlformats.org/officeDocument/2006/relationships/slide" Target="/ppt/slides/slide6.xml" Id="R20c68c59eb77437f" /><Relationship Type="http://schemas.openxmlformats.org/officeDocument/2006/relationships/slide" Target="/ppt/slides/slide7.xml" Id="R60a82ce8f25c47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8f68dbf67949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ba01596224a56" /><Relationship Type="http://schemas.openxmlformats.org/officeDocument/2006/relationships/theme" Target="/ppt/slideMasters/theme/theme1.xml" Id="R3076b5d1c78246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1ba01596224a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65d09a6e74e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6021a8f9c4c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3461b23c042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18f68151644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5bdf39ca04e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f71aaab2e4c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591179ef44a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SKAGENKAIEN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1 942 150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139 464 487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149 561 920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919 819 839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