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81574391a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c5213ec88428d"/>
  </p:sldMasterIdLst>
  <p:sldIdLst>
    <p:sldId xmlns:r="http://schemas.openxmlformats.org/officeDocument/2006/relationships" id="256" r:id="R1e6c6c3336d14ce7"/>
    <p:sldId xmlns:r="http://schemas.openxmlformats.org/officeDocument/2006/relationships" id="257" r:id="Rcdba184839174be5"/>
    <p:sldId xmlns:r="http://schemas.openxmlformats.org/officeDocument/2006/relationships" id="258" r:id="R7da6f2b969c340d5"/>
    <p:sldId xmlns:r="http://schemas.openxmlformats.org/officeDocument/2006/relationships" id="259" r:id="Ra5832596d56a4c76"/>
    <p:sldId xmlns:r="http://schemas.openxmlformats.org/officeDocument/2006/relationships" id="260" r:id="R3b19dddcd91941d8"/>
    <p:sldId xmlns:r="http://schemas.openxmlformats.org/officeDocument/2006/relationships" id="261" r:id="Re5ae024a1169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c5213ec88428d" /><Relationship Type="http://schemas.openxmlformats.org/officeDocument/2006/relationships/slide" Target="/ppt/slides/slide1.xml" Id="R1e6c6c3336d14ce7" /><Relationship Type="http://schemas.openxmlformats.org/officeDocument/2006/relationships/slide" Target="/ppt/slides/slide2.xml" Id="Rcdba184839174be5" /><Relationship Type="http://schemas.openxmlformats.org/officeDocument/2006/relationships/slide" Target="/ppt/slides/slide3.xml" Id="R7da6f2b969c340d5" /><Relationship Type="http://schemas.openxmlformats.org/officeDocument/2006/relationships/slide" Target="/ppt/slides/slide4.xml" Id="Ra5832596d56a4c76" /><Relationship Type="http://schemas.openxmlformats.org/officeDocument/2006/relationships/slide" Target="/ppt/slides/slide5.xml" Id="R3b19dddcd91941d8" /><Relationship Type="http://schemas.openxmlformats.org/officeDocument/2006/relationships/slide" Target="/ppt/slides/slide6.xml" Id="Re5ae024a1169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1f20ea6d6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1cbf1d494527" /><Relationship Type="http://schemas.openxmlformats.org/officeDocument/2006/relationships/theme" Target="/ppt/slideMasters/theme/theme1.xml" Id="Rcf85f91c3a45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d1cbf1d49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8dbcad9f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d8c7b257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5ed5266b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5e172c42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8638ff00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fd40a8b3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